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3"/>
  </p:notesMasterIdLst>
  <p:sldIdLst>
    <p:sldId id="263" r:id="rId2"/>
    <p:sldId id="405" r:id="rId3"/>
    <p:sldId id="428" r:id="rId4"/>
    <p:sldId id="432" r:id="rId5"/>
    <p:sldId id="433" r:id="rId6"/>
    <p:sldId id="434" r:id="rId7"/>
    <p:sldId id="261" r:id="rId8"/>
    <p:sldId id="435" r:id="rId9"/>
    <p:sldId id="319" r:id="rId10"/>
    <p:sldId id="436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53" r:id="rId20"/>
    <p:sldId id="446" r:id="rId21"/>
    <p:sldId id="445" r:id="rId22"/>
    <p:sldId id="447" r:id="rId23"/>
    <p:sldId id="448" r:id="rId24"/>
    <p:sldId id="449" r:id="rId25"/>
    <p:sldId id="450" r:id="rId26"/>
    <p:sldId id="452" r:id="rId27"/>
    <p:sldId id="451" r:id="rId28"/>
    <p:sldId id="454" r:id="rId29"/>
    <p:sldId id="456" r:id="rId30"/>
    <p:sldId id="455" r:id="rId31"/>
    <p:sldId id="457" r:id="rId32"/>
  </p:sldIdLst>
  <p:sldSz cx="12192000" cy="6858000"/>
  <p:notesSz cx="6858000" cy="9144000"/>
  <p:embeddedFontLst>
    <p:embeddedFont>
      <p:font typeface="Elephant" pitchFamily="18" charset="0"/>
      <p:regular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dirty="0"/>
            <a:t>Početkom 1990-tih u Hrvatskoj je živjelo oko 14% Srba – najbrojnija nacionalna manjina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dirty="0"/>
            <a:t>Jedan dio Srba došao je pod utjecaj Miloševićeve politike – počeo se buniti protiv samostalnosti Hrvatske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1239022A-8EEF-49FF-A889-8E185B1DE5E9}">
      <dgm:prSet/>
      <dgm:spPr/>
      <dgm:t>
        <a:bodyPr/>
        <a:lstStyle/>
        <a:p>
          <a:pPr algn="just"/>
          <a:r>
            <a:rPr lang="hr-H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kolovozu 1990. godine</a:t>
          </a:r>
          <a:r>
            <a:rPr lang="hr-HR" b="1" dirty="0"/>
            <a:t> </a:t>
          </a:r>
          <a:r>
            <a:rPr lang="hr-HR" b="0" dirty="0"/>
            <a:t>došlo je do </a:t>
          </a:r>
          <a:r>
            <a:rPr lang="hr-H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„Balvan-revolucije” </a:t>
          </a:r>
          <a:r>
            <a:rPr lang="hr-HR" dirty="0"/>
            <a:t>– srpske pobune na području sjeverne Dalmacije (Knin) 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931CB-57A1-43D0-8EB2-2899F40A6F18}" type="parTrans" cxnId="{2B9EEC6D-2713-492C-938C-362A8DB449DE}">
      <dgm:prSet/>
      <dgm:spPr/>
      <dgm:t>
        <a:bodyPr/>
        <a:lstStyle/>
        <a:p>
          <a:endParaRPr lang="hr-HR"/>
        </a:p>
      </dgm:t>
    </dgm:pt>
    <dgm:pt modelId="{6C334285-1C25-43B6-9DDB-A501BB5B5640}" type="sibTrans" cxnId="{2B9EEC6D-2713-492C-938C-362A8DB449D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333545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336647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432C03E1-35F7-49EC-B661-E4AA3F9D523C}" type="pres">
      <dgm:prSet presAssocID="{1239022A-8EEF-49FF-A889-8E185B1DE5E9}" presName="thickLine" presStyleLbl="alignNode1" presStyleIdx="2" presStyleCnt="3"/>
      <dgm:spPr/>
    </dgm:pt>
    <dgm:pt modelId="{05A12118-6379-4EE9-81FE-D52ADF9BD2CC}" type="pres">
      <dgm:prSet presAssocID="{1239022A-8EEF-49FF-A889-8E185B1DE5E9}" presName="horz1" presStyleCnt="0"/>
      <dgm:spPr/>
    </dgm:pt>
    <dgm:pt modelId="{29AF8743-E0A2-49B3-9E0D-771DD6AC5D2B}" type="pres">
      <dgm:prSet presAssocID="{1239022A-8EEF-49FF-A889-8E185B1DE5E9}" presName="tx1" presStyleLbl="revTx" presStyleIdx="2" presStyleCnt="3" custScaleY="336647"/>
      <dgm:spPr/>
      <dgm:t>
        <a:bodyPr/>
        <a:lstStyle/>
        <a:p>
          <a:endParaRPr lang="hr-HR"/>
        </a:p>
      </dgm:t>
    </dgm:pt>
    <dgm:pt modelId="{7359371B-8831-4553-AF57-1F3D40928404}" type="pres">
      <dgm:prSet presAssocID="{1239022A-8EEF-49FF-A889-8E185B1DE5E9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B9EEC6D-2713-492C-938C-362A8DB449DE}" srcId="{D6016AB9-CFB1-4739-B1D9-D62E4B6DC579}" destId="{1239022A-8EEF-49FF-A889-8E185B1DE5E9}" srcOrd="2" destOrd="0" parTransId="{6C6931CB-57A1-43D0-8EB2-2899F40A6F18}" sibTransId="{6C334285-1C25-43B6-9DDB-A501BB5B5640}"/>
    <dgm:cxn modelId="{B8B44DF0-028E-4314-A73B-EF0380218438}" type="presOf" srcId="{1239022A-8EEF-49FF-A889-8E185B1DE5E9}" destId="{29AF8743-E0A2-49B3-9E0D-771DD6AC5D2B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A4166E66-56A2-4AF2-91B9-6D692DD2743B}" type="presParOf" srcId="{AD454359-546C-4651-9E47-CC31C4E8CAEA}" destId="{432C03E1-35F7-49EC-B661-E4AA3F9D523C}" srcOrd="4" destOrd="0" presId="urn:microsoft.com/office/officeart/2008/layout/LinedList"/>
    <dgm:cxn modelId="{2BAE5699-6C52-4897-B9E7-1681761CD252}" type="presParOf" srcId="{AD454359-546C-4651-9E47-CC31C4E8CAEA}" destId="{05A12118-6379-4EE9-81FE-D52ADF9BD2CC}" srcOrd="5" destOrd="0" presId="urn:microsoft.com/office/officeart/2008/layout/LinedList"/>
    <dgm:cxn modelId="{E73142F8-AAB7-4AAE-8DF8-120B9753D532}" type="presParOf" srcId="{05A12118-6379-4EE9-81FE-D52ADF9BD2CC}" destId="{29AF8743-E0A2-49B3-9E0D-771DD6AC5D2B}" srcOrd="0" destOrd="0" presId="urn:microsoft.com/office/officeart/2008/layout/LinedList"/>
    <dgm:cxn modelId="{8E7230BD-5EAE-4CC1-89A7-8B46BB6B0281}" type="presParOf" srcId="{05A12118-6379-4EE9-81FE-D52ADF9BD2CC}" destId="{7359371B-8831-4553-AF57-1F3D409284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JNA</a:t>
          </a:r>
          <a:r>
            <a:rPr lang="hr-HR" sz="4000" b="1" dirty="0"/>
            <a:t> </a:t>
          </a:r>
          <a:r>
            <a:rPr lang="hr-HR" sz="4000" b="0" dirty="0"/>
            <a:t>je</a:t>
          </a:r>
          <a:r>
            <a:rPr lang="hr-HR" sz="4000" b="1" dirty="0"/>
            <a:t> </a:t>
          </a:r>
          <a:r>
            <a:rPr lang="hr-HR" sz="4000" dirty="0"/>
            <a:t>sve više podupirala politiku Slobodana Miloševića te je naoružavala pobunjenike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svibnju 1990. godine </a:t>
          </a:r>
          <a:r>
            <a:rPr lang="hr-HR" sz="4000" b="0" i="0" dirty="0"/>
            <a:t>JNA je Hrvatskoj i Sloveniji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oduzela oružje njihovih teritorijalnih obrana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1239022A-8EEF-49FF-A889-8E185B1DE5E9}">
      <dgm:prSet/>
      <dgm:spPr/>
      <dgm:t>
        <a:bodyPr/>
        <a:lstStyle/>
        <a:p>
          <a:pPr algn="just"/>
          <a:r>
            <a:rPr lang="hr-HR" b="0" i="0" dirty="0"/>
            <a:t>U </a:t>
          </a:r>
          <a:r>
            <a:rPr lang="hr-HR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veljači 1991. godine </a:t>
          </a:r>
          <a:r>
            <a:rPr lang="hr-HR" b="0" i="0" dirty="0"/>
            <a:t>pobunjeni Srbi s područja Knina</a:t>
          </a:r>
          <a:r>
            <a:rPr lang="hr-HR" b="1" i="0" dirty="0"/>
            <a:t> </a:t>
          </a:r>
          <a:r>
            <a:rPr lang="hr-HR" b="0" i="0" dirty="0"/>
            <a:t>proglasili su odvajanje od Republike Hrvatske i osnovali </a:t>
          </a:r>
          <a:r>
            <a:rPr lang="hr-HR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Srpsku autonomnu oblast Krajinu (SAO Krajina)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6931CB-57A1-43D0-8EB2-2899F40A6F18}" type="parTrans" cxnId="{2B9EEC6D-2713-492C-938C-362A8DB449DE}">
      <dgm:prSet/>
      <dgm:spPr/>
      <dgm:t>
        <a:bodyPr/>
        <a:lstStyle/>
        <a:p>
          <a:endParaRPr lang="hr-HR"/>
        </a:p>
      </dgm:t>
    </dgm:pt>
    <dgm:pt modelId="{6C334285-1C25-43B6-9DDB-A501BB5B5640}" type="sibTrans" cxnId="{2B9EEC6D-2713-492C-938C-362A8DB449DE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286274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258084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432C03E1-35F7-49EC-B661-E4AA3F9D523C}" type="pres">
      <dgm:prSet presAssocID="{1239022A-8EEF-49FF-A889-8E185B1DE5E9}" presName="thickLine" presStyleLbl="alignNode1" presStyleIdx="2" presStyleCnt="3"/>
      <dgm:spPr/>
    </dgm:pt>
    <dgm:pt modelId="{05A12118-6379-4EE9-81FE-D52ADF9BD2CC}" type="pres">
      <dgm:prSet presAssocID="{1239022A-8EEF-49FF-A889-8E185B1DE5E9}" presName="horz1" presStyleCnt="0"/>
      <dgm:spPr/>
    </dgm:pt>
    <dgm:pt modelId="{29AF8743-E0A2-49B3-9E0D-771DD6AC5D2B}" type="pres">
      <dgm:prSet presAssocID="{1239022A-8EEF-49FF-A889-8E185B1DE5E9}" presName="tx1" presStyleLbl="revTx" presStyleIdx="2" presStyleCnt="3" custScaleY="336647"/>
      <dgm:spPr/>
      <dgm:t>
        <a:bodyPr/>
        <a:lstStyle/>
        <a:p>
          <a:endParaRPr lang="hr-HR"/>
        </a:p>
      </dgm:t>
    </dgm:pt>
    <dgm:pt modelId="{7359371B-8831-4553-AF57-1F3D40928404}" type="pres">
      <dgm:prSet presAssocID="{1239022A-8EEF-49FF-A889-8E185B1DE5E9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2B9EEC6D-2713-492C-938C-362A8DB449DE}" srcId="{D6016AB9-CFB1-4739-B1D9-D62E4B6DC579}" destId="{1239022A-8EEF-49FF-A889-8E185B1DE5E9}" srcOrd="2" destOrd="0" parTransId="{6C6931CB-57A1-43D0-8EB2-2899F40A6F18}" sibTransId="{6C334285-1C25-43B6-9DDB-A501BB5B5640}"/>
    <dgm:cxn modelId="{B8B44DF0-028E-4314-A73B-EF0380218438}" type="presOf" srcId="{1239022A-8EEF-49FF-A889-8E185B1DE5E9}" destId="{29AF8743-E0A2-49B3-9E0D-771DD6AC5D2B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A4166E66-56A2-4AF2-91B9-6D692DD2743B}" type="presParOf" srcId="{AD454359-546C-4651-9E47-CC31C4E8CAEA}" destId="{432C03E1-35F7-49EC-B661-E4AA3F9D523C}" srcOrd="4" destOrd="0" presId="urn:microsoft.com/office/officeart/2008/layout/LinedList"/>
    <dgm:cxn modelId="{2BAE5699-6C52-4897-B9E7-1681761CD252}" type="presParOf" srcId="{AD454359-546C-4651-9E47-CC31C4E8CAEA}" destId="{05A12118-6379-4EE9-81FE-D52ADF9BD2CC}" srcOrd="5" destOrd="0" presId="urn:microsoft.com/office/officeart/2008/layout/LinedList"/>
    <dgm:cxn modelId="{E73142F8-AAB7-4AAE-8DF8-120B9753D532}" type="presParOf" srcId="{05A12118-6379-4EE9-81FE-D52ADF9BD2CC}" destId="{29AF8743-E0A2-49B3-9E0D-771DD6AC5D2B}" srcOrd="0" destOrd="0" presId="urn:microsoft.com/office/officeart/2008/layout/LinedList"/>
    <dgm:cxn modelId="{8E7230BD-5EAE-4CC1-89A7-8B46BB6B0281}" type="presParOf" srcId="{05A12118-6379-4EE9-81FE-D52ADF9BD2CC}" destId="{7359371B-8831-4553-AF57-1F3D4092840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3600" b="0" dirty="0">
              <a:solidFill>
                <a:schemeClr val="tx1"/>
              </a:solidFill>
              <a:effectLst/>
            </a:rPr>
            <a:t>Područja Like, Korduna i dijelova Slavonije našla su se </a:t>
          </a:r>
          <a:r>
            <a:rPr lang="hr-HR" sz="3600" b="0" i="0" dirty="0">
              <a:solidFill>
                <a:schemeClr val="tx1"/>
              </a:solidFill>
              <a:effectLst/>
            </a:rPr>
            <a:t>izvan nadzora hrvatske vlasti</a:t>
          </a:r>
          <a:endParaRPr lang="en-US" sz="36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pPr algn="just"/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pPr algn="just"/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3600" dirty="0"/>
            <a:t>Ti procesi bili su dirigirani iz Beograda i vezani uz ekstremnu ideologiju stvaranja „Velike Srbije” – </a:t>
          </a:r>
          <a:r>
            <a:rPr lang="pl-PL" sz="3600" b="0" i="0" dirty="0"/>
            <a:t>zapadne granice bi se protezale </a:t>
          </a:r>
          <a:r>
            <a:rPr lang="pl-PL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 Virovitice, preko Karlovca do Karlobaga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pPr algn="just"/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pPr algn="just"/>
          <a:endParaRPr lang="en-US"/>
        </a:p>
      </dgm:t>
    </dgm:pt>
    <dgm:pt modelId="{FBDE7F2F-0D7A-43F8-B107-55349468D1EE}">
      <dgm:prSet custT="1"/>
      <dgm:spPr/>
      <dgm:t>
        <a:bodyPr/>
        <a:lstStyle/>
        <a:p>
          <a:pPr algn="just"/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Potkraj 1991. godine</a:t>
          </a:r>
          <a:r>
            <a:rPr lang="hr-HR" sz="36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3600" b="0" i="0" dirty="0"/>
            <a:t>pobunjenici su proglasili odcjepljenje od Republike Hrvatske i osnovali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Republiku Srpsku Krajinu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D4E193-0760-46E8-89AA-D08EA028BA32}" type="parTrans" cxnId="{652533E5-8496-45ED-9CE1-0FD1A57108CC}">
      <dgm:prSet/>
      <dgm:spPr/>
      <dgm:t>
        <a:bodyPr/>
        <a:lstStyle/>
        <a:p>
          <a:pPr algn="just"/>
          <a:endParaRPr lang="hr-HR"/>
        </a:p>
      </dgm:t>
    </dgm:pt>
    <dgm:pt modelId="{8EC4C469-C919-4D86-A129-23959C169C16}" type="sibTrans" cxnId="{652533E5-8496-45ED-9CE1-0FD1A57108CC}">
      <dgm:prSet/>
      <dgm:spPr/>
      <dgm:t>
        <a:bodyPr/>
        <a:lstStyle/>
        <a:p>
          <a:pPr algn="just"/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286274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44891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E40147D2-C90A-4CF0-9E03-2112DB82B454}" type="pres">
      <dgm:prSet presAssocID="{FBDE7F2F-0D7A-43F8-B107-55349468D1EE}" presName="thickLine" presStyleLbl="alignNode1" presStyleIdx="2" presStyleCnt="3"/>
      <dgm:spPr/>
    </dgm:pt>
    <dgm:pt modelId="{D8A88180-9DF5-46AB-8F18-2E04C9F9A1EB}" type="pres">
      <dgm:prSet presAssocID="{FBDE7F2F-0D7A-43F8-B107-55349468D1EE}" presName="horz1" presStyleCnt="0"/>
      <dgm:spPr/>
    </dgm:pt>
    <dgm:pt modelId="{20EB7EFC-993C-409E-A31B-A8ADFC87D5DC}" type="pres">
      <dgm:prSet presAssocID="{FBDE7F2F-0D7A-43F8-B107-55349468D1EE}" presName="tx1" presStyleLbl="revTx" presStyleIdx="2" presStyleCnt="3" custScaleY="361819"/>
      <dgm:spPr/>
      <dgm:t>
        <a:bodyPr/>
        <a:lstStyle/>
        <a:p>
          <a:endParaRPr lang="hr-HR"/>
        </a:p>
      </dgm:t>
    </dgm:pt>
    <dgm:pt modelId="{A7D3E0C9-38D6-454E-B74B-CC6877A65F5F}" type="pres">
      <dgm:prSet presAssocID="{FBDE7F2F-0D7A-43F8-B107-55349468D1E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652533E5-8496-45ED-9CE1-0FD1A57108CC}" srcId="{D6016AB9-CFB1-4739-B1D9-D62E4B6DC579}" destId="{FBDE7F2F-0D7A-43F8-B107-55349468D1EE}" srcOrd="2" destOrd="0" parTransId="{C9D4E193-0760-46E8-89AA-D08EA028BA32}" sibTransId="{8EC4C469-C919-4D86-A129-23959C169C16}"/>
    <dgm:cxn modelId="{7CED1008-EB23-4036-997C-8033EEAE4D62}" type="presOf" srcId="{FBDE7F2F-0D7A-43F8-B107-55349468D1EE}" destId="{20EB7EFC-993C-409E-A31B-A8ADFC87D5DC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6EC6A83C-498A-4430-9F97-FD45BB00DF98}" type="presParOf" srcId="{AD454359-546C-4651-9E47-CC31C4E8CAEA}" destId="{E40147D2-C90A-4CF0-9E03-2112DB82B454}" srcOrd="4" destOrd="0" presId="urn:microsoft.com/office/officeart/2008/layout/LinedList"/>
    <dgm:cxn modelId="{77E9DED1-9E83-4CF2-9746-0AFA1D2DD5E5}" type="presParOf" srcId="{AD454359-546C-4651-9E47-CC31C4E8CAEA}" destId="{D8A88180-9DF5-46AB-8F18-2E04C9F9A1EB}" srcOrd="5" destOrd="0" presId="urn:microsoft.com/office/officeart/2008/layout/LinedList"/>
    <dgm:cxn modelId="{07BEEBEE-4057-4AEA-BEEC-7EACB9348758}" type="presParOf" srcId="{D8A88180-9DF5-46AB-8F18-2E04C9F9A1EB}" destId="{20EB7EFC-993C-409E-A31B-A8ADFC87D5DC}" srcOrd="0" destOrd="0" presId="urn:microsoft.com/office/officeart/2008/layout/LinedList"/>
    <dgm:cxn modelId="{E3313D94-6BA3-4431-8BE8-4CB87FC4AD7B}" type="presParOf" srcId="{D8A88180-9DF5-46AB-8F18-2E04C9F9A1EB}" destId="{A7D3E0C9-38D6-454E-B74B-CC6877A65F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 ožujku 1991. godine </a:t>
          </a:r>
          <a:r>
            <a:rPr lang="hr-HR" sz="4000" b="0" i="0" dirty="0"/>
            <a:t>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Pakracu</a:t>
          </a:r>
          <a:r>
            <a:rPr lang="hr-HR" sz="4000" b="1" i="0" dirty="0"/>
            <a:t> </a:t>
          </a:r>
          <a:r>
            <a:rPr lang="hr-HR" sz="4000" b="0" i="0" dirty="0"/>
            <a:t>se hrvatska policija sukobila s </a:t>
          </a:r>
          <a:r>
            <a:rPr lang="hr-HR" sz="4000" b="0" i="0" dirty="0" err="1"/>
            <a:t>odmetnutim</a:t>
          </a:r>
          <a:r>
            <a:rPr lang="hr-HR" sz="4000" b="0" i="0" dirty="0"/>
            <a:t> policajcima srpske nacionalnosti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„Krvavi Uskrs” 1991. godine </a:t>
          </a:r>
          <a:r>
            <a:rPr lang="hr-HR" sz="4000" dirty="0"/>
            <a:t>– na području Nacionalnog parka Plitvička jezera poginuo je hrvatski policajac Josip Jović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svibnja 1991. godine </a:t>
          </a:r>
          <a:r>
            <a:rPr lang="hr-HR" sz="3600" dirty="0"/>
            <a:t>– tragedija u Borovu selu – srpski pobunjenici ubili su 12 hrvatskih policajaca</a:t>
          </a:r>
          <a:endParaRPr lang="en-US" sz="36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3600" b="0" i="0" dirty="0"/>
            <a:t>Hrvatska još nije imala svoju vojsku pa su u prvim sukobima sudjelovale uglavnom policijske snage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FBDE7F2F-0D7A-43F8-B107-55349468D1EE}">
      <dgm:prSet custT="1"/>
      <dgm:spPr/>
      <dgm:t>
        <a:bodyPr/>
        <a:lstStyle/>
        <a:p>
          <a:pPr algn="just"/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svibnju 1991. godine </a:t>
          </a:r>
          <a:r>
            <a:rPr lang="hr-HR" sz="3600" dirty="0"/>
            <a:t>osnovan je </a:t>
          </a:r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ZNG – Zbor narodne garde</a:t>
          </a:r>
          <a:r>
            <a:rPr lang="hr-HR" sz="3600" dirty="0"/>
            <a:t>, začetak Hrvatske vojske (HV)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D4E193-0760-46E8-89AA-D08EA028BA32}" type="parTrans" cxnId="{652533E5-8496-45ED-9CE1-0FD1A57108CC}">
      <dgm:prSet/>
      <dgm:spPr/>
      <dgm:t>
        <a:bodyPr/>
        <a:lstStyle/>
        <a:p>
          <a:endParaRPr lang="hr-HR"/>
        </a:p>
      </dgm:t>
    </dgm:pt>
    <dgm:pt modelId="{8EC4C469-C919-4D86-A129-23959C169C16}" type="sibTrans" cxnId="{652533E5-8496-45ED-9CE1-0FD1A57108CC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37310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44891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E40147D2-C90A-4CF0-9E03-2112DB82B454}" type="pres">
      <dgm:prSet presAssocID="{FBDE7F2F-0D7A-43F8-B107-55349468D1EE}" presName="thickLine" presStyleLbl="alignNode1" presStyleIdx="2" presStyleCnt="3"/>
      <dgm:spPr/>
    </dgm:pt>
    <dgm:pt modelId="{D8A88180-9DF5-46AB-8F18-2E04C9F9A1EB}" type="pres">
      <dgm:prSet presAssocID="{FBDE7F2F-0D7A-43F8-B107-55349468D1EE}" presName="horz1" presStyleCnt="0"/>
      <dgm:spPr/>
    </dgm:pt>
    <dgm:pt modelId="{20EB7EFC-993C-409E-A31B-A8ADFC87D5DC}" type="pres">
      <dgm:prSet presAssocID="{FBDE7F2F-0D7A-43F8-B107-55349468D1EE}" presName="tx1" presStyleLbl="revTx" presStyleIdx="2" presStyleCnt="3" custScaleY="361819"/>
      <dgm:spPr/>
      <dgm:t>
        <a:bodyPr/>
        <a:lstStyle/>
        <a:p>
          <a:endParaRPr lang="hr-HR"/>
        </a:p>
      </dgm:t>
    </dgm:pt>
    <dgm:pt modelId="{A7D3E0C9-38D6-454E-B74B-CC6877A65F5F}" type="pres">
      <dgm:prSet presAssocID="{FBDE7F2F-0D7A-43F8-B107-55349468D1E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652533E5-8496-45ED-9CE1-0FD1A57108CC}" srcId="{D6016AB9-CFB1-4739-B1D9-D62E4B6DC579}" destId="{FBDE7F2F-0D7A-43F8-B107-55349468D1EE}" srcOrd="2" destOrd="0" parTransId="{C9D4E193-0760-46E8-89AA-D08EA028BA32}" sibTransId="{8EC4C469-C919-4D86-A129-23959C169C16}"/>
    <dgm:cxn modelId="{7CED1008-EB23-4036-997C-8033EEAE4D62}" type="presOf" srcId="{FBDE7F2F-0D7A-43F8-B107-55349468D1EE}" destId="{20EB7EFC-993C-409E-A31B-A8ADFC87D5DC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6EC6A83C-498A-4430-9F97-FD45BB00DF98}" type="presParOf" srcId="{AD454359-546C-4651-9E47-CC31C4E8CAEA}" destId="{E40147D2-C90A-4CF0-9E03-2112DB82B454}" srcOrd="4" destOrd="0" presId="urn:microsoft.com/office/officeart/2008/layout/LinedList"/>
    <dgm:cxn modelId="{77E9DED1-9E83-4CF2-9746-0AFA1D2DD5E5}" type="presParOf" srcId="{AD454359-546C-4651-9E47-CC31C4E8CAEA}" destId="{D8A88180-9DF5-46AB-8F18-2E04C9F9A1EB}" srcOrd="5" destOrd="0" presId="urn:microsoft.com/office/officeart/2008/layout/LinedList"/>
    <dgm:cxn modelId="{07BEEBEE-4057-4AEA-BEEC-7EACB9348758}" type="presParOf" srcId="{D8A88180-9DF5-46AB-8F18-2E04C9F9A1EB}" destId="{20EB7EFC-993C-409E-A31B-A8ADFC87D5DC}" srcOrd="0" destOrd="0" presId="urn:microsoft.com/office/officeart/2008/layout/LinedList"/>
    <dgm:cxn modelId="{E3313D94-6BA3-4431-8BE8-4CB87FC4AD7B}" type="presParOf" srcId="{D8A88180-9DF5-46AB-8F18-2E04C9F9A1EB}" destId="{A7D3E0C9-38D6-454E-B74B-CC6877A65F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27. lipnja 1991. godine </a:t>
          </a:r>
          <a:r>
            <a:rPr lang="hr-HR" sz="4000" dirty="0"/>
            <a:t>počeo je rat u Sloveniji – poginulo je više od 70 ljudi; </a:t>
          </a:r>
          <a:r>
            <a:rPr lang="hr-HR" sz="4000" b="0" i="0" dirty="0"/>
            <a:t>sklopljeno je primirje i postignut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dogovor o povlačenju JNA iz Slovenije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Na poticaj Europske zajednice, </a:t>
          </a:r>
          <a:r>
            <a:rPr lang="hr-HR" sz="4000" dirty="0"/>
            <a:t>Hrvatska i Slovenija morale su odgoditi odluke o osamostaljenju na tri mjeseca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46513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44891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Srpske pobune i sukobi bili su sve češći na području Hrvatske -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JNA</a:t>
          </a:r>
          <a:r>
            <a:rPr lang="hr-HR" sz="4000" dirty="0"/>
            <a:t> je otvoreno stala na stranu agresora, a u Hrvatsku su stizale brojne paravojne postrojbe sa četničkim simbolima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UN je proglasio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embargo</a:t>
          </a:r>
          <a:r>
            <a:rPr lang="hr-HR" sz="4000" dirty="0"/>
            <a:t> na uvoz oružja u Hrvatsku što je znatno pogodilo hrvatsku stranu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73880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dirty="0"/>
            <a:t>Hrvatske snage ujesen 1991. godine osvojile su mnoge vojarne JNA čime je zarobljena velika količina oružja i ratne opreme</a:t>
          </a:r>
          <a:endParaRPr lang="en-US" sz="36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dirty="0"/>
            <a:t>JNA i srpske snage okupirale su teritorije: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krajnji sjeveroistok Hrvatske</a:t>
          </a:r>
          <a:r>
            <a:rPr lang="hr-HR" sz="3600" b="0" i="0" dirty="0"/>
            <a:t>, dio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zapadne Slavonije</a:t>
          </a:r>
          <a:r>
            <a:rPr lang="hr-HR" sz="36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3600" b="0" i="0" dirty="0"/>
            <a:t>te velike dijelove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Banovine, Korduna i Like,</a:t>
          </a:r>
          <a:r>
            <a:rPr lang="hr-HR" sz="3600" b="1" i="0" dirty="0"/>
            <a:t> </a:t>
          </a:r>
          <a:r>
            <a:rPr lang="hr-HR" sz="3600" b="0" i="0" dirty="0"/>
            <a:t>velike dijelove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Dalmatinske zagore</a:t>
          </a:r>
          <a:r>
            <a:rPr lang="hr-HR" sz="36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zaleđe Zadra</a:t>
          </a:r>
          <a:r>
            <a:rPr lang="hr-HR" sz="36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hr-HR" sz="3600" b="0" i="0" dirty="0"/>
            <a:t> područje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 Dubrovnika</a:t>
          </a:r>
          <a:r>
            <a:rPr lang="hr-HR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37310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44891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Mnoga sela i gradovi su uništeni, a nesrpsko stanovništvo je protjerano ili ubijeno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Hrvatski gradovi su pretrpjeli velika razaranja: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Vukovar, Dubrovnik,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Osijek, Vinkovci, Slavonski Brod, Sisak, Karlovac, Zadar, Gospić i Šibenik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373107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448916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962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962"/>
          <a:ext cx="11793973" cy="1663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Početkom 1990-tih u Hrvatskoj je živjelo oko 14% Srba – najbrojnija nacionalna manjina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62"/>
        <a:ext cx="11793973" cy="1663208"/>
      </dsp:txXfrm>
    </dsp:sp>
    <dsp:sp modelId="{7317DC83-5D0F-4AF5-8294-174F8E848FB5}">
      <dsp:nvSpPr>
        <dsp:cNvPr id="0" name=""/>
        <dsp:cNvSpPr/>
      </dsp:nvSpPr>
      <dsp:spPr>
        <a:xfrm>
          <a:off x="0" y="1665170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65170"/>
          <a:ext cx="11793973" cy="16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Jedan dio Srba došao je pod utjecaj Miloševićeve politike – počeo se buniti protiv samostalnosti Hrvatske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65170"/>
        <a:ext cx="11793973" cy="1678676"/>
      </dsp:txXfrm>
    </dsp:sp>
    <dsp:sp modelId="{432C03E1-35F7-49EC-B661-E4AA3F9D523C}">
      <dsp:nvSpPr>
        <dsp:cNvPr id="0" name=""/>
        <dsp:cNvSpPr/>
      </dsp:nvSpPr>
      <dsp:spPr>
        <a:xfrm>
          <a:off x="0" y="3343847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F8743-E0A2-49B3-9E0D-771DD6AC5D2B}">
      <dsp:nvSpPr>
        <dsp:cNvPr id="0" name=""/>
        <dsp:cNvSpPr/>
      </dsp:nvSpPr>
      <dsp:spPr>
        <a:xfrm>
          <a:off x="0" y="3343847"/>
          <a:ext cx="11793973" cy="16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just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kolovozu 1990. godine</a:t>
          </a:r>
          <a:r>
            <a:rPr lang="hr-HR" sz="3900" b="1" kern="1200" dirty="0"/>
            <a:t> </a:t>
          </a:r>
          <a:r>
            <a:rPr lang="hr-HR" sz="3900" b="0" kern="1200" dirty="0"/>
            <a:t>došlo je do </a:t>
          </a:r>
          <a:r>
            <a:rPr lang="hr-HR" sz="39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„Balvan-revolucije” </a:t>
          </a:r>
          <a:r>
            <a:rPr lang="hr-HR" sz="3900" kern="1200" dirty="0"/>
            <a:t>– srpske pobune na području sjeverne Dalmacije (Knin) </a:t>
          </a:r>
          <a:endParaRPr lang="en-US" sz="39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43847"/>
        <a:ext cx="11793973" cy="167867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327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327"/>
          <a:ext cx="11793973" cy="1658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JNA</a:t>
          </a:r>
          <a:r>
            <a:rPr lang="hr-HR" sz="4000" b="1" kern="1200" dirty="0"/>
            <a:t> </a:t>
          </a:r>
          <a:r>
            <a:rPr lang="hr-HR" sz="4000" b="0" kern="1200" dirty="0"/>
            <a:t>je</a:t>
          </a:r>
          <a:r>
            <a:rPr lang="hr-HR" sz="4000" b="1" kern="1200" dirty="0"/>
            <a:t> </a:t>
          </a:r>
          <a:r>
            <a:rPr lang="hr-HR" sz="4000" kern="1200" dirty="0"/>
            <a:t>sve više podupirala politiku Slobodana Miloševića te je naoružavala pobunjenike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27"/>
        <a:ext cx="11793973" cy="1658713"/>
      </dsp:txXfrm>
    </dsp:sp>
    <dsp:sp modelId="{7317DC83-5D0F-4AF5-8294-174F8E848FB5}">
      <dsp:nvSpPr>
        <dsp:cNvPr id="0" name=""/>
        <dsp:cNvSpPr/>
      </dsp:nvSpPr>
      <dsp:spPr>
        <a:xfrm>
          <a:off x="0" y="1661041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61041"/>
          <a:ext cx="11793973" cy="1495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svibnju 1990. godine </a:t>
          </a:r>
          <a:r>
            <a:rPr lang="hr-HR" sz="4000" b="0" i="0" kern="1200" dirty="0"/>
            <a:t>JNA je Hrvatskoj i Sloveniji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oduzela oružje njihovih teritorijalnih obrana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61041"/>
        <a:ext cx="11793973" cy="1495376"/>
      </dsp:txXfrm>
    </dsp:sp>
    <dsp:sp modelId="{432C03E1-35F7-49EC-B661-E4AA3F9D523C}">
      <dsp:nvSpPr>
        <dsp:cNvPr id="0" name=""/>
        <dsp:cNvSpPr/>
      </dsp:nvSpPr>
      <dsp:spPr>
        <a:xfrm>
          <a:off x="0" y="3156418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AF8743-E0A2-49B3-9E0D-771DD6AC5D2B}">
      <dsp:nvSpPr>
        <dsp:cNvPr id="0" name=""/>
        <dsp:cNvSpPr/>
      </dsp:nvSpPr>
      <dsp:spPr>
        <a:xfrm>
          <a:off x="0" y="3156418"/>
          <a:ext cx="11793973" cy="1950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lvl="0" algn="just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900" b="0" i="0" kern="1200" dirty="0"/>
            <a:t>U </a:t>
          </a:r>
          <a:r>
            <a:rPr lang="hr-HR" sz="39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veljači 1991. godine </a:t>
          </a:r>
          <a:r>
            <a:rPr lang="hr-HR" sz="3900" b="0" i="0" kern="1200" dirty="0"/>
            <a:t>pobunjeni Srbi s područja Knina</a:t>
          </a:r>
          <a:r>
            <a:rPr lang="hr-HR" sz="3900" b="1" i="0" kern="1200" dirty="0"/>
            <a:t> </a:t>
          </a:r>
          <a:r>
            <a:rPr lang="hr-HR" sz="3900" b="0" i="0" kern="1200" dirty="0"/>
            <a:t>proglasili su odvajanje od Republike Hrvatske i osnovali </a:t>
          </a:r>
          <a:r>
            <a:rPr lang="hr-HR" sz="39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Srpsku autonomnu oblast Krajinu (SAO Krajina)</a:t>
          </a:r>
          <a:endParaRPr lang="en-US" sz="39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156418"/>
        <a:ext cx="11793973" cy="195058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592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592"/>
          <a:ext cx="11793973" cy="1331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kern="1200" dirty="0">
              <a:solidFill>
                <a:schemeClr val="tx1"/>
              </a:solidFill>
              <a:effectLst/>
            </a:rPr>
            <a:t>Područja Like, Korduna i dijelova Slavonije našla su se </a:t>
          </a:r>
          <a:r>
            <a:rPr lang="hr-HR" sz="3600" b="0" i="0" kern="1200" dirty="0">
              <a:solidFill>
                <a:schemeClr val="tx1"/>
              </a:solidFill>
              <a:effectLst/>
            </a:rPr>
            <a:t>izvan nadzora hrvatske vlasti</a:t>
          </a:r>
          <a:endParaRPr lang="en-US" sz="3600" b="0" kern="1200" dirty="0">
            <a:solidFill>
              <a:schemeClr val="tx1"/>
            </a:solidFill>
            <a:effectLst/>
          </a:endParaRPr>
        </a:p>
      </dsp:txBody>
      <dsp:txXfrm>
        <a:off x="0" y="2592"/>
        <a:ext cx="11793973" cy="1331970"/>
      </dsp:txXfrm>
    </dsp:sp>
    <dsp:sp modelId="{7317DC83-5D0F-4AF5-8294-174F8E848FB5}">
      <dsp:nvSpPr>
        <dsp:cNvPr id="0" name=""/>
        <dsp:cNvSpPr/>
      </dsp:nvSpPr>
      <dsp:spPr>
        <a:xfrm>
          <a:off x="0" y="1334562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334562"/>
          <a:ext cx="11793973" cy="2088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Ti procesi bili su dirigirani iz Beograda i vezani uz ekstremnu ideologiju stvaranja „Velike Srbije” – </a:t>
          </a:r>
          <a:r>
            <a:rPr lang="pl-PL" sz="3600" b="0" i="0" kern="1200" dirty="0"/>
            <a:t>zapadne granice bi se protezale </a:t>
          </a:r>
          <a:r>
            <a:rPr lang="pl-PL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 Virovitice, preko Karlovca do Karlobaga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334562"/>
        <a:ext cx="11793973" cy="2088708"/>
      </dsp:txXfrm>
    </dsp:sp>
    <dsp:sp modelId="{E40147D2-C90A-4CF0-9E03-2112DB82B454}">
      <dsp:nvSpPr>
        <dsp:cNvPr id="0" name=""/>
        <dsp:cNvSpPr/>
      </dsp:nvSpPr>
      <dsp:spPr>
        <a:xfrm>
          <a:off x="0" y="3423270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B7EFC-993C-409E-A31B-A8ADFC87D5DC}">
      <dsp:nvSpPr>
        <dsp:cNvPr id="0" name=""/>
        <dsp:cNvSpPr/>
      </dsp:nvSpPr>
      <dsp:spPr>
        <a:xfrm>
          <a:off x="0" y="3423270"/>
          <a:ext cx="11793973" cy="1683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Potkraj 1991. godine</a:t>
          </a:r>
          <a:r>
            <a:rPr lang="hr-HR" sz="36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3600" b="0" i="0" kern="1200" dirty="0"/>
            <a:t>pobunjenici su proglasili odcjepljenje od Republike Hrvatske i osnovali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Republiku Srpsku Krajinu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23270"/>
        <a:ext cx="11793973" cy="168346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0765412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 ožujku 1991. godine </a:t>
          </a:r>
          <a:r>
            <a:rPr lang="hr-HR" sz="4000" b="0" i="0" kern="1200" dirty="0"/>
            <a:t>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Pakracu</a:t>
          </a:r>
          <a:r>
            <a:rPr lang="hr-HR" sz="4000" b="1" i="0" kern="1200" dirty="0"/>
            <a:t> </a:t>
          </a:r>
          <a:r>
            <a:rPr lang="hr-HR" sz="4000" b="0" i="0" kern="1200" dirty="0"/>
            <a:t>se hrvatska policija sukobila s </a:t>
          </a:r>
          <a:r>
            <a:rPr lang="hr-HR" sz="4000" b="0" i="0" kern="1200" dirty="0" err="1"/>
            <a:t>odmetnutim</a:t>
          </a:r>
          <a:r>
            <a:rPr lang="hr-HR" sz="4000" b="0" i="0" kern="1200" dirty="0"/>
            <a:t> policajcima srpske nacionalnosti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765412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0765412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„Krvavi Uskrs” 1991. godine </a:t>
          </a:r>
          <a:r>
            <a:rPr lang="hr-HR" sz="4000" kern="1200" dirty="0"/>
            <a:t>– na području Nacionalnog parka Plitvička jezera poginuo je hrvatski policajac Josip Jović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0765412" cy="21576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633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633"/>
          <a:ext cx="11793973" cy="1607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svibnja 1991. godine </a:t>
          </a:r>
          <a:r>
            <a:rPr lang="hr-HR" sz="3600" kern="1200" dirty="0"/>
            <a:t>– tragedija u Borovu selu – srpski pobunjenici ubili su 12 hrvatskih policajaca</a:t>
          </a:r>
          <a:endParaRPr lang="en-US" sz="3600" b="0" kern="1200" dirty="0">
            <a:solidFill>
              <a:schemeClr val="tx1"/>
            </a:solidFill>
            <a:effectLst/>
          </a:endParaRPr>
        </a:p>
      </dsp:txBody>
      <dsp:txXfrm>
        <a:off x="0" y="3633"/>
        <a:ext cx="11793973" cy="1607997"/>
      </dsp:txXfrm>
    </dsp:sp>
    <dsp:sp modelId="{7317DC83-5D0F-4AF5-8294-174F8E848FB5}">
      <dsp:nvSpPr>
        <dsp:cNvPr id="0" name=""/>
        <dsp:cNvSpPr/>
      </dsp:nvSpPr>
      <dsp:spPr>
        <a:xfrm>
          <a:off x="0" y="1611630"/>
          <a:ext cx="118055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11630"/>
          <a:ext cx="11793973" cy="1934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Hrvatska još nije imala svoju vojsku pa su u prvim sukobima sudjelovale uglavnom policijske snage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11630"/>
        <a:ext cx="11793973" cy="1934714"/>
      </dsp:txXfrm>
    </dsp:sp>
    <dsp:sp modelId="{E40147D2-C90A-4CF0-9E03-2112DB82B454}">
      <dsp:nvSpPr>
        <dsp:cNvPr id="0" name=""/>
        <dsp:cNvSpPr/>
      </dsp:nvSpPr>
      <dsp:spPr>
        <a:xfrm>
          <a:off x="0" y="3546345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B7EFC-993C-409E-A31B-A8ADFC87D5DC}">
      <dsp:nvSpPr>
        <dsp:cNvPr id="0" name=""/>
        <dsp:cNvSpPr/>
      </dsp:nvSpPr>
      <dsp:spPr>
        <a:xfrm>
          <a:off x="0" y="3546345"/>
          <a:ext cx="11793973" cy="15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svibnju 1991. godine </a:t>
          </a:r>
          <a:r>
            <a:rPr lang="hr-HR" sz="3600" kern="1200" dirty="0"/>
            <a:t>osnovan je </a:t>
          </a: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ZNG – Zbor narodne garde</a:t>
          </a:r>
          <a:r>
            <a:rPr lang="hr-HR" sz="3600" kern="1200" dirty="0"/>
            <a:t>, začetak Hrvatske vojske (HV)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46345"/>
        <a:ext cx="11793973" cy="155934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644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644"/>
          <a:ext cx="11793973" cy="2599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27. lipnja 1991. godine </a:t>
          </a:r>
          <a:r>
            <a:rPr lang="hr-HR" sz="4000" kern="1200" dirty="0"/>
            <a:t>počeo je rat u Sloveniji – poginulo je više od 70 ljudi; </a:t>
          </a:r>
          <a:r>
            <a:rPr lang="hr-HR" sz="4000" b="0" i="0" kern="1200" dirty="0"/>
            <a:t>sklopljeno je primirje i postignut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dogovor o povlačenju JNA iz Slovenije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644"/>
        <a:ext cx="11793973" cy="2599349"/>
      </dsp:txXfrm>
    </dsp:sp>
    <dsp:sp modelId="{7317DC83-5D0F-4AF5-8294-174F8E848FB5}">
      <dsp:nvSpPr>
        <dsp:cNvPr id="0" name=""/>
        <dsp:cNvSpPr/>
      </dsp:nvSpPr>
      <dsp:spPr>
        <a:xfrm>
          <a:off x="0" y="2599993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599993"/>
          <a:ext cx="11793973" cy="2508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Na poticaj Europske zajednice, </a:t>
          </a:r>
          <a:r>
            <a:rPr lang="hr-HR" sz="4000" kern="1200" dirty="0"/>
            <a:t>Hrvatska i Slovenija morale su odgoditi odluke o osamostaljenju na tri mjeseca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99993"/>
        <a:ext cx="11793973" cy="250868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341"/>
          <a:ext cx="107654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341"/>
          <a:ext cx="10765412" cy="2477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Srpske pobune i sukobi bili su sve češći na području Hrvatske -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JNA</a:t>
          </a:r>
          <a:r>
            <a:rPr lang="hr-HR" sz="4000" kern="1200" dirty="0"/>
            <a:t> je otvoreno stala na stranu agresora, a u Hrvatsku su stizale brojne paravojne postrojbe sa četničkim simbolima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41"/>
        <a:ext cx="10765412" cy="2477941"/>
      </dsp:txXfrm>
    </dsp:sp>
    <dsp:sp modelId="{7317DC83-5D0F-4AF5-8294-174F8E848FB5}">
      <dsp:nvSpPr>
        <dsp:cNvPr id="0" name=""/>
        <dsp:cNvSpPr/>
      </dsp:nvSpPr>
      <dsp:spPr>
        <a:xfrm>
          <a:off x="0" y="2481282"/>
          <a:ext cx="107654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1282"/>
          <a:ext cx="10765412" cy="1830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UN je proglasio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embargo</a:t>
          </a:r>
          <a:r>
            <a:rPr lang="hr-HR" sz="4000" kern="1200" dirty="0"/>
            <a:t> na uvoz oružja u Hrvatsku što je znatno pogodilo hrvatsku stranu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1282"/>
        <a:ext cx="10765412" cy="183070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450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450"/>
          <a:ext cx="11793973" cy="2317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Hrvatske snage ujesen 1991. godine osvojile su mnoge vojarne JNA čime je zarobljena velika količina oružja i ratne opreme</a:t>
          </a:r>
          <a:endParaRPr lang="en-US" sz="3600" b="0" kern="1200" dirty="0">
            <a:solidFill>
              <a:schemeClr val="tx1"/>
            </a:solidFill>
            <a:effectLst/>
          </a:endParaRPr>
        </a:p>
      </dsp:txBody>
      <dsp:txXfrm>
        <a:off x="0" y="1450"/>
        <a:ext cx="11793973" cy="2317749"/>
      </dsp:txXfrm>
    </dsp:sp>
    <dsp:sp modelId="{7317DC83-5D0F-4AF5-8294-174F8E848FB5}">
      <dsp:nvSpPr>
        <dsp:cNvPr id="0" name=""/>
        <dsp:cNvSpPr/>
      </dsp:nvSpPr>
      <dsp:spPr>
        <a:xfrm>
          <a:off x="0" y="2319200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319200"/>
          <a:ext cx="11793973" cy="278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JNA i srpske snage okupirale su teritorije: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krajnji sjeveroistok Hrvatske</a:t>
          </a:r>
          <a:r>
            <a:rPr lang="hr-HR" sz="3600" b="0" i="0" kern="1200" dirty="0"/>
            <a:t>, dio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zapadne Slavonije</a:t>
          </a:r>
          <a:r>
            <a:rPr lang="hr-HR" sz="36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3600" b="0" i="0" kern="1200" dirty="0"/>
            <a:t>te velike dijelove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Banovine, Korduna i Like,</a:t>
          </a:r>
          <a:r>
            <a:rPr lang="hr-HR" sz="3600" b="1" i="0" kern="1200" dirty="0"/>
            <a:t> </a:t>
          </a:r>
          <a:r>
            <a:rPr lang="hr-HR" sz="3600" b="0" i="0" kern="1200" dirty="0"/>
            <a:t>velike dijelove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Dalmatinske zagore</a:t>
          </a:r>
          <a:r>
            <a:rPr lang="hr-HR" sz="36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zaleđe Zadra</a:t>
          </a:r>
          <a:r>
            <a:rPr lang="hr-HR" sz="36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hr-HR" sz="3600" b="0" i="0" kern="1200" dirty="0"/>
            <a:t> područje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 Dubrovnika</a:t>
          </a:r>
          <a:r>
            <a:rPr lang="hr-HR" sz="360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19200"/>
        <a:ext cx="11793973" cy="27886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450"/>
          <a:ext cx="118055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450"/>
          <a:ext cx="11793973" cy="2317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Mnoga sela i gradovi su uništeni, a nesrpsko stanovništvo je protjerano ili ubijeno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1450"/>
        <a:ext cx="11793973" cy="2317749"/>
      </dsp:txXfrm>
    </dsp:sp>
    <dsp:sp modelId="{7317DC83-5D0F-4AF5-8294-174F8E848FB5}">
      <dsp:nvSpPr>
        <dsp:cNvPr id="0" name=""/>
        <dsp:cNvSpPr/>
      </dsp:nvSpPr>
      <dsp:spPr>
        <a:xfrm>
          <a:off x="0" y="2319200"/>
          <a:ext cx="118055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319200"/>
          <a:ext cx="11793973" cy="278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Hrvatski gradovi su pretrpjeli velika razaranja: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Vukovar, Dubrovnik,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Osijek, Vinkovci, Slavonski Brod, Sisak, Karlovac, Zadar, Gospić i Šibenik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19200"/>
        <a:ext cx="11793973" cy="2788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5941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370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18323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9268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1589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ogRQF1DwYw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s://www.youtube.com/watch?v=V0f4ctdGTcY&amp;t=130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s://www.youtube.com/watch?v=V0f4ctdGTcY&amp;t=130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MDrbzbb7A&amp;t=136s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Prvi sukobi. Domovinski rat 1991. godine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Slom komunizma u Jugoslaviji i stvaranje samostalne Hrvatske, Prvi sukobi. Domovinski rat 1991. godine, </a:t>
            </a:r>
            <a:r>
              <a:rPr lang="hr-HR" b="1" dirty="0" err="1">
                <a:effectLst/>
                <a:ea typeface="Calibri" panose="020F0502020204030204" pitchFamily="34" charset="0"/>
              </a:rPr>
              <a:t>Godine</a:t>
            </a:r>
            <a:r>
              <a:rPr lang="hr-HR" b="1" dirty="0">
                <a:effectLst/>
                <a:ea typeface="Calibri" panose="020F0502020204030204" pitchFamily="34" charset="0"/>
              </a:rPr>
              <a:t> „primirja</a:t>
            </a:r>
            <a:r>
              <a:rPr lang="hr-HR" b="1" dirty="0">
                <a:ea typeface="Calibri" panose="020F0502020204030204" pitchFamily="34" charset="0"/>
              </a:rPr>
              <a:t>”</a:t>
            </a:r>
            <a:r>
              <a:rPr lang="hr-HR" b="1" dirty="0">
                <a:effectLst/>
                <a:ea typeface="Calibri" panose="020F0502020204030204" pitchFamily="34" charset="0"/>
              </a:rPr>
              <a:t>, Oslobodilačke operacije 1995. godine i kraj rata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9280634" y="2041066"/>
            <a:ext cx="2653346" cy="4268498"/>
          </a:xfrm>
          <a:custGeom>
            <a:avLst/>
            <a:gdLst>
              <a:gd name="connsiteX0" fmla="*/ 2653346 w 2653346"/>
              <a:gd name="connsiteY0" fmla="*/ 96635 h 4268498"/>
              <a:gd name="connsiteX1" fmla="*/ 2556711 w 2653346"/>
              <a:gd name="connsiteY1" fmla="*/ 193270 h 4268498"/>
              <a:gd name="connsiteX2" fmla="*/ 2556711 w 2653346"/>
              <a:gd name="connsiteY2" fmla="*/ 96635 h 4268498"/>
              <a:gd name="connsiteX3" fmla="*/ 2508394 w 2653346"/>
              <a:gd name="connsiteY3" fmla="*/ 144952 h 4268498"/>
              <a:gd name="connsiteX4" fmla="*/ 2460077 w 2653346"/>
              <a:gd name="connsiteY4" fmla="*/ 96635 h 4268498"/>
              <a:gd name="connsiteX5" fmla="*/ 2460076 w 2653346"/>
              <a:gd name="connsiteY5" fmla="*/ 193270 h 4268498"/>
              <a:gd name="connsiteX6" fmla="*/ 1821947 w 2653346"/>
              <a:gd name="connsiteY6" fmla="*/ 193270 h 4268498"/>
              <a:gd name="connsiteX7" fmla="*/ 1254721 w 2653346"/>
              <a:gd name="connsiteY7" fmla="*/ 193270 h 4268498"/>
              <a:gd name="connsiteX8" fmla="*/ 687495 w 2653346"/>
              <a:gd name="connsiteY8" fmla="*/ 193270 h 4268498"/>
              <a:gd name="connsiteX9" fmla="*/ 96635 w 2653346"/>
              <a:gd name="connsiteY9" fmla="*/ 193270 h 4268498"/>
              <a:gd name="connsiteX10" fmla="*/ 0 w 2653346"/>
              <a:gd name="connsiteY10" fmla="*/ 289905 h 4268498"/>
              <a:gd name="connsiteX11" fmla="*/ 0 w 2653346"/>
              <a:gd name="connsiteY11" fmla="*/ 1014537 h 4268498"/>
              <a:gd name="connsiteX12" fmla="*/ 0 w 2653346"/>
              <a:gd name="connsiteY12" fmla="*/ 1622711 h 4268498"/>
              <a:gd name="connsiteX13" fmla="*/ 0 w 2653346"/>
              <a:gd name="connsiteY13" fmla="*/ 2230884 h 4268498"/>
              <a:gd name="connsiteX14" fmla="*/ 0 w 2653346"/>
              <a:gd name="connsiteY14" fmla="*/ 2761418 h 4268498"/>
              <a:gd name="connsiteX15" fmla="*/ 0 w 2653346"/>
              <a:gd name="connsiteY15" fmla="*/ 3408411 h 4268498"/>
              <a:gd name="connsiteX16" fmla="*/ 0 w 2653346"/>
              <a:gd name="connsiteY16" fmla="*/ 4171863 h 4268498"/>
              <a:gd name="connsiteX17" fmla="*/ 96635 w 2653346"/>
              <a:gd name="connsiteY17" fmla="*/ 4268498 h 4268498"/>
              <a:gd name="connsiteX18" fmla="*/ 193270 w 2653346"/>
              <a:gd name="connsiteY18" fmla="*/ 4171863 h 4268498"/>
              <a:gd name="connsiteX19" fmla="*/ 193270 w 2653346"/>
              <a:gd name="connsiteY19" fmla="*/ 4075228 h 4268498"/>
              <a:gd name="connsiteX20" fmla="*/ 784130 w 2653346"/>
              <a:gd name="connsiteY20" fmla="*/ 4075228 h 4268498"/>
              <a:gd name="connsiteX21" fmla="*/ 1398625 w 2653346"/>
              <a:gd name="connsiteY21" fmla="*/ 4075228 h 4268498"/>
              <a:gd name="connsiteX22" fmla="*/ 1918582 w 2653346"/>
              <a:gd name="connsiteY22" fmla="*/ 4075228 h 4268498"/>
              <a:gd name="connsiteX23" fmla="*/ 2556711 w 2653346"/>
              <a:gd name="connsiteY23" fmla="*/ 4075228 h 4268498"/>
              <a:gd name="connsiteX24" fmla="*/ 2653346 w 2653346"/>
              <a:gd name="connsiteY24" fmla="*/ 3978593 h 4268498"/>
              <a:gd name="connsiteX25" fmla="*/ 2653346 w 2653346"/>
              <a:gd name="connsiteY25" fmla="*/ 3253961 h 4268498"/>
              <a:gd name="connsiteX26" fmla="*/ 2653346 w 2653346"/>
              <a:gd name="connsiteY26" fmla="*/ 2529329 h 4268498"/>
              <a:gd name="connsiteX27" fmla="*/ 2653346 w 2653346"/>
              <a:gd name="connsiteY27" fmla="*/ 1882336 h 4268498"/>
              <a:gd name="connsiteX28" fmla="*/ 2653346 w 2653346"/>
              <a:gd name="connsiteY28" fmla="*/ 1157704 h 4268498"/>
              <a:gd name="connsiteX29" fmla="*/ 2653346 w 2653346"/>
              <a:gd name="connsiteY29" fmla="*/ 96635 h 4268498"/>
              <a:gd name="connsiteX30" fmla="*/ 96635 w 2653346"/>
              <a:gd name="connsiteY30" fmla="*/ 386539 h 4268498"/>
              <a:gd name="connsiteX31" fmla="*/ 193270 w 2653346"/>
              <a:gd name="connsiteY31" fmla="*/ 289904 h 4268498"/>
              <a:gd name="connsiteX32" fmla="*/ 144953 w 2653346"/>
              <a:gd name="connsiteY32" fmla="*/ 241587 h 4268498"/>
              <a:gd name="connsiteX33" fmla="*/ 96636 w 2653346"/>
              <a:gd name="connsiteY33" fmla="*/ 289904 h 4268498"/>
              <a:gd name="connsiteX34" fmla="*/ 96635 w 2653346"/>
              <a:gd name="connsiteY34" fmla="*/ 386539 h 4268498"/>
              <a:gd name="connsiteX0" fmla="*/ 96635 w 2653346"/>
              <a:gd name="connsiteY0" fmla="*/ 386539 h 4268498"/>
              <a:gd name="connsiteX1" fmla="*/ 193270 w 2653346"/>
              <a:gd name="connsiteY1" fmla="*/ 289904 h 4268498"/>
              <a:gd name="connsiteX2" fmla="*/ 144953 w 2653346"/>
              <a:gd name="connsiteY2" fmla="*/ 241587 h 4268498"/>
              <a:gd name="connsiteX3" fmla="*/ 96636 w 2653346"/>
              <a:gd name="connsiteY3" fmla="*/ 289904 h 4268498"/>
              <a:gd name="connsiteX4" fmla="*/ 96635 w 2653346"/>
              <a:gd name="connsiteY4" fmla="*/ 386539 h 4268498"/>
              <a:gd name="connsiteX5" fmla="*/ 2556711 w 2653346"/>
              <a:gd name="connsiteY5" fmla="*/ 193270 h 4268498"/>
              <a:gd name="connsiteX6" fmla="*/ 2653346 w 2653346"/>
              <a:gd name="connsiteY6" fmla="*/ 96635 h 4268498"/>
              <a:gd name="connsiteX7" fmla="*/ 2556711 w 2653346"/>
              <a:gd name="connsiteY7" fmla="*/ 0 h 4268498"/>
              <a:gd name="connsiteX8" fmla="*/ 2460076 w 2653346"/>
              <a:gd name="connsiteY8" fmla="*/ 96635 h 4268498"/>
              <a:gd name="connsiteX9" fmla="*/ 2508393 w 2653346"/>
              <a:gd name="connsiteY9" fmla="*/ 144952 h 4268498"/>
              <a:gd name="connsiteX10" fmla="*/ 2556710 w 2653346"/>
              <a:gd name="connsiteY10" fmla="*/ 96635 h 4268498"/>
              <a:gd name="connsiteX11" fmla="*/ 2556711 w 2653346"/>
              <a:gd name="connsiteY11" fmla="*/ 193270 h 4268498"/>
              <a:gd name="connsiteX0" fmla="*/ 0 w 2653346"/>
              <a:gd name="connsiteY0" fmla="*/ 289905 h 4268498"/>
              <a:gd name="connsiteX1" fmla="*/ 96635 w 2653346"/>
              <a:gd name="connsiteY1" fmla="*/ 193270 h 4268498"/>
              <a:gd name="connsiteX2" fmla="*/ 711130 w 2653346"/>
              <a:gd name="connsiteY2" fmla="*/ 193270 h 4268498"/>
              <a:gd name="connsiteX3" fmla="*/ 1231087 w 2653346"/>
              <a:gd name="connsiteY3" fmla="*/ 193270 h 4268498"/>
              <a:gd name="connsiteX4" fmla="*/ 1751044 w 2653346"/>
              <a:gd name="connsiteY4" fmla="*/ 193270 h 4268498"/>
              <a:gd name="connsiteX5" fmla="*/ 2460076 w 2653346"/>
              <a:gd name="connsiteY5" fmla="*/ 193270 h 4268498"/>
              <a:gd name="connsiteX6" fmla="*/ 2460076 w 2653346"/>
              <a:gd name="connsiteY6" fmla="*/ 96635 h 4268498"/>
              <a:gd name="connsiteX7" fmla="*/ 2556711 w 2653346"/>
              <a:gd name="connsiteY7" fmla="*/ 0 h 4268498"/>
              <a:gd name="connsiteX8" fmla="*/ 2653346 w 2653346"/>
              <a:gd name="connsiteY8" fmla="*/ 96635 h 4268498"/>
              <a:gd name="connsiteX9" fmla="*/ 2653346 w 2653346"/>
              <a:gd name="connsiteY9" fmla="*/ 782448 h 4268498"/>
              <a:gd name="connsiteX10" fmla="*/ 2653346 w 2653346"/>
              <a:gd name="connsiteY10" fmla="*/ 1312982 h 4268498"/>
              <a:gd name="connsiteX11" fmla="*/ 2653346 w 2653346"/>
              <a:gd name="connsiteY11" fmla="*/ 2037614 h 4268498"/>
              <a:gd name="connsiteX12" fmla="*/ 2653346 w 2653346"/>
              <a:gd name="connsiteY12" fmla="*/ 2606968 h 4268498"/>
              <a:gd name="connsiteX13" fmla="*/ 2653346 w 2653346"/>
              <a:gd name="connsiteY13" fmla="*/ 3292780 h 4268498"/>
              <a:gd name="connsiteX14" fmla="*/ 2653346 w 2653346"/>
              <a:gd name="connsiteY14" fmla="*/ 3978593 h 4268498"/>
              <a:gd name="connsiteX15" fmla="*/ 2556711 w 2653346"/>
              <a:gd name="connsiteY15" fmla="*/ 4075228 h 4268498"/>
              <a:gd name="connsiteX16" fmla="*/ 1942216 w 2653346"/>
              <a:gd name="connsiteY16" fmla="*/ 4075228 h 4268498"/>
              <a:gd name="connsiteX17" fmla="*/ 1327722 w 2653346"/>
              <a:gd name="connsiteY17" fmla="*/ 4075228 h 4268498"/>
              <a:gd name="connsiteX18" fmla="*/ 760496 w 2653346"/>
              <a:gd name="connsiteY18" fmla="*/ 4075228 h 4268498"/>
              <a:gd name="connsiteX19" fmla="*/ 193270 w 2653346"/>
              <a:gd name="connsiteY19" fmla="*/ 4075228 h 4268498"/>
              <a:gd name="connsiteX20" fmla="*/ 193270 w 2653346"/>
              <a:gd name="connsiteY20" fmla="*/ 4171863 h 4268498"/>
              <a:gd name="connsiteX21" fmla="*/ 96635 w 2653346"/>
              <a:gd name="connsiteY21" fmla="*/ 4268498 h 4268498"/>
              <a:gd name="connsiteX22" fmla="*/ 0 w 2653346"/>
              <a:gd name="connsiteY22" fmla="*/ 4171863 h 4268498"/>
              <a:gd name="connsiteX23" fmla="*/ 0 w 2653346"/>
              <a:gd name="connsiteY23" fmla="*/ 3447231 h 4268498"/>
              <a:gd name="connsiteX24" fmla="*/ 0 w 2653346"/>
              <a:gd name="connsiteY24" fmla="*/ 2877877 h 4268498"/>
              <a:gd name="connsiteX25" fmla="*/ 0 w 2653346"/>
              <a:gd name="connsiteY25" fmla="*/ 2347343 h 4268498"/>
              <a:gd name="connsiteX26" fmla="*/ 0 w 2653346"/>
              <a:gd name="connsiteY26" fmla="*/ 1739169 h 4268498"/>
              <a:gd name="connsiteX27" fmla="*/ 0 w 2653346"/>
              <a:gd name="connsiteY27" fmla="*/ 1092176 h 4268498"/>
              <a:gd name="connsiteX28" fmla="*/ 0 w 2653346"/>
              <a:gd name="connsiteY28" fmla="*/ 289905 h 4268498"/>
              <a:gd name="connsiteX29" fmla="*/ 2460076 w 2653346"/>
              <a:gd name="connsiteY29" fmla="*/ 193270 h 4268498"/>
              <a:gd name="connsiteX30" fmla="*/ 2556711 w 2653346"/>
              <a:gd name="connsiteY30" fmla="*/ 193270 h 4268498"/>
              <a:gd name="connsiteX31" fmla="*/ 2653346 w 2653346"/>
              <a:gd name="connsiteY31" fmla="*/ 96635 h 4268498"/>
              <a:gd name="connsiteX32" fmla="*/ 2556711 w 2653346"/>
              <a:gd name="connsiteY32" fmla="*/ 193270 h 4268498"/>
              <a:gd name="connsiteX33" fmla="*/ 2556711 w 2653346"/>
              <a:gd name="connsiteY33" fmla="*/ 96635 h 4268498"/>
              <a:gd name="connsiteX34" fmla="*/ 2508394 w 2653346"/>
              <a:gd name="connsiteY34" fmla="*/ 144952 h 4268498"/>
              <a:gd name="connsiteX35" fmla="*/ 2460077 w 2653346"/>
              <a:gd name="connsiteY35" fmla="*/ 96635 h 4268498"/>
              <a:gd name="connsiteX36" fmla="*/ 96635 w 2653346"/>
              <a:gd name="connsiteY36" fmla="*/ 386539 h 4268498"/>
              <a:gd name="connsiteX37" fmla="*/ 96635 w 2653346"/>
              <a:gd name="connsiteY37" fmla="*/ 289905 h 4268498"/>
              <a:gd name="connsiteX38" fmla="*/ 144952 w 2653346"/>
              <a:gd name="connsiteY38" fmla="*/ 241588 h 4268498"/>
              <a:gd name="connsiteX39" fmla="*/ 193269 w 2653346"/>
              <a:gd name="connsiteY39" fmla="*/ 289905 h 4268498"/>
              <a:gd name="connsiteX40" fmla="*/ 96634 w 2653346"/>
              <a:gd name="connsiteY40" fmla="*/ 386540 h 4268498"/>
              <a:gd name="connsiteX41" fmla="*/ -1 w 2653346"/>
              <a:gd name="connsiteY41" fmla="*/ 289905 h 4268498"/>
              <a:gd name="connsiteX42" fmla="*/ 193270 w 2653346"/>
              <a:gd name="connsiteY42" fmla="*/ 289905 h 4268498"/>
              <a:gd name="connsiteX43" fmla="*/ 193270 w 2653346"/>
              <a:gd name="connsiteY43" fmla="*/ 807232 h 4268498"/>
              <a:gd name="connsiteX44" fmla="*/ 193270 w 2653346"/>
              <a:gd name="connsiteY44" fmla="*/ 1475973 h 4268498"/>
              <a:gd name="connsiteX45" fmla="*/ 193270 w 2653346"/>
              <a:gd name="connsiteY45" fmla="*/ 2069007 h 4268498"/>
              <a:gd name="connsiteX46" fmla="*/ 193270 w 2653346"/>
              <a:gd name="connsiteY46" fmla="*/ 2586334 h 4268498"/>
              <a:gd name="connsiteX47" fmla="*/ 193270 w 2653346"/>
              <a:gd name="connsiteY47" fmla="*/ 3292928 h 4268498"/>
              <a:gd name="connsiteX48" fmla="*/ 193270 w 2653346"/>
              <a:gd name="connsiteY48" fmla="*/ 4075228 h 426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653346" h="4268498" stroke="0" extrusionOk="0">
                <a:moveTo>
                  <a:pt x="2653346" y="96635"/>
                </a:moveTo>
                <a:cubicBezTo>
                  <a:pt x="2646243" y="145457"/>
                  <a:pt x="2610819" y="182818"/>
                  <a:pt x="2556711" y="193270"/>
                </a:cubicBezTo>
                <a:cubicBezTo>
                  <a:pt x="2558040" y="171434"/>
                  <a:pt x="2559829" y="129604"/>
                  <a:pt x="2556711" y="96635"/>
                </a:cubicBezTo>
                <a:cubicBezTo>
                  <a:pt x="2554415" y="120499"/>
                  <a:pt x="2535798" y="145147"/>
                  <a:pt x="2508394" y="144952"/>
                </a:cubicBezTo>
                <a:cubicBezTo>
                  <a:pt x="2479384" y="141293"/>
                  <a:pt x="2457374" y="119926"/>
                  <a:pt x="2460077" y="96635"/>
                </a:cubicBezTo>
                <a:cubicBezTo>
                  <a:pt x="2458286" y="121440"/>
                  <a:pt x="2466443" y="164460"/>
                  <a:pt x="2460076" y="193270"/>
                </a:cubicBezTo>
                <a:cubicBezTo>
                  <a:pt x="2206279" y="200238"/>
                  <a:pt x="2005809" y="210365"/>
                  <a:pt x="1821947" y="193270"/>
                </a:cubicBezTo>
                <a:cubicBezTo>
                  <a:pt x="1638085" y="176175"/>
                  <a:pt x="1522934" y="203505"/>
                  <a:pt x="1254721" y="193270"/>
                </a:cubicBezTo>
                <a:cubicBezTo>
                  <a:pt x="986508" y="183035"/>
                  <a:pt x="864981" y="216044"/>
                  <a:pt x="687495" y="193270"/>
                </a:cubicBezTo>
                <a:cubicBezTo>
                  <a:pt x="510009" y="170496"/>
                  <a:pt x="224200" y="216446"/>
                  <a:pt x="96635" y="193270"/>
                </a:cubicBezTo>
                <a:cubicBezTo>
                  <a:pt x="42637" y="198158"/>
                  <a:pt x="6673" y="240132"/>
                  <a:pt x="0" y="289905"/>
                </a:cubicBezTo>
                <a:cubicBezTo>
                  <a:pt x="-7417" y="645922"/>
                  <a:pt x="-30234" y="857686"/>
                  <a:pt x="0" y="1014537"/>
                </a:cubicBezTo>
                <a:cubicBezTo>
                  <a:pt x="30234" y="1171388"/>
                  <a:pt x="6612" y="1425045"/>
                  <a:pt x="0" y="1622711"/>
                </a:cubicBezTo>
                <a:cubicBezTo>
                  <a:pt x="-6612" y="1820377"/>
                  <a:pt x="26017" y="2096577"/>
                  <a:pt x="0" y="2230884"/>
                </a:cubicBezTo>
                <a:cubicBezTo>
                  <a:pt x="-26017" y="2365191"/>
                  <a:pt x="11443" y="2523757"/>
                  <a:pt x="0" y="2761418"/>
                </a:cubicBezTo>
                <a:cubicBezTo>
                  <a:pt x="-11443" y="2999079"/>
                  <a:pt x="27848" y="3256645"/>
                  <a:pt x="0" y="3408411"/>
                </a:cubicBezTo>
                <a:cubicBezTo>
                  <a:pt x="-27848" y="3560177"/>
                  <a:pt x="-33868" y="3857809"/>
                  <a:pt x="0" y="4171863"/>
                </a:cubicBezTo>
                <a:cubicBezTo>
                  <a:pt x="1190" y="4224636"/>
                  <a:pt x="46430" y="4267994"/>
                  <a:pt x="96635" y="4268498"/>
                </a:cubicBezTo>
                <a:cubicBezTo>
                  <a:pt x="148730" y="4267920"/>
                  <a:pt x="189195" y="4221755"/>
                  <a:pt x="193270" y="4171863"/>
                </a:cubicBezTo>
                <a:cubicBezTo>
                  <a:pt x="197770" y="4124106"/>
                  <a:pt x="188474" y="4096810"/>
                  <a:pt x="193270" y="4075228"/>
                </a:cubicBezTo>
                <a:cubicBezTo>
                  <a:pt x="347412" y="4048141"/>
                  <a:pt x="565438" y="4074731"/>
                  <a:pt x="784130" y="4075228"/>
                </a:cubicBezTo>
                <a:cubicBezTo>
                  <a:pt x="1002822" y="4075725"/>
                  <a:pt x="1167274" y="4097674"/>
                  <a:pt x="1398625" y="4075228"/>
                </a:cubicBezTo>
                <a:cubicBezTo>
                  <a:pt x="1629977" y="4052782"/>
                  <a:pt x="1744143" y="4081503"/>
                  <a:pt x="1918582" y="4075228"/>
                </a:cubicBezTo>
                <a:cubicBezTo>
                  <a:pt x="2093021" y="4068953"/>
                  <a:pt x="2368049" y="4080806"/>
                  <a:pt x="2556711" y="4075228"/>
                </a:cubicBezTo>
                <a:cubicBezTo>
                  <a:pt x="2611149" y="4076169"/>
                  <a:pt x="2656945" y="4024315"/>
                  <a:pt x="2653346" y="3978593"/>
                </a:cubicBezTo>
                <a:cubicBezTo>
                  <a:pt x="2672638" y="3797978"/>
                  <a:pt x="2664700" y="3532868"/>
                  <a:pt x="2653346" y="3253961"/>
                </a:cubicBezTo>
                <a:cubicBezTo>
                  <a:pt x="2641992" y="2975054"/>
                  <a:pt x="2638490" y="2798057"/>
                  <a:pt x="2653346" y="2529329"/>
                </a:cubicBezTo>
                <a:cubicBezTo>
                  <a:pt x="2668202" y="2260601"/>
                  <a:pt x="2672742" y="2149437"/>
                  <a:pt x="2653346" y="1882336"/>
                </a:cubicBezTo>
                <a:cubicBezTo>
                  <a:pt x="2633950" y="1615235"/>
                  <a:pt x="2678567" y="1355590"/>
                  <a:pt x="2653346" y="1157704"/>
                </a:cubicBezTo>
                <a:cubicBezTo>
                  <a:pt x="2628125" y="959818"/>
                  <a:pt x="2676080" y="620263"/>
                  <a:pt x="2653346" y="96635"/>
                </a:cubicBezTo>
                <a:close/>
                <a:moveTo>
                  <a:pt x="96635" y="386539"/>
                </a:moveTo>
                <a:cubicBezTo>
                  <a:pt x="160899" y="382851"/>
                  <a:pt x="199786" y="352466"/>
                  <a:pt x="193270" y="289904"/>
                </a:cubicBezTo>
                <a:cubicBezTo>
                  <a:pt x="194242" y="265694"/>
                  <a:pt x="169670" y="237731"/>
                  <a:pt x="144953" y="241587"/>
                </a:cubicBezTo>
                <a:cubicBezTo>
                  <a:pt x="113254" y="245836"/>
                  <a:pt x="96920" y="261567"/>
                  <a:pt x="96636" y="289904"/>
                </a:cubicBezTo>
                <a:cubicBezTo>
                  <a:pt x="94270" y="320681"/>
                  <a:pt x="95187" y="354236"/>
                  <a:pt x="96635" y="386539"/>
                </a:cubicBezTo>
                <a:close/>
              </a:path>
              <a:path w="2653346" h="4268498" fill="darkenLess" stroke="0" extrusionOk="0">
                <a:moveTo>
                  <a:pt x="96635" y="386539"/>
                </a:moveTo>
                <a:cubicBezTo>
                  <a:pt x="145101" y="377281"/>
                  <a:pt x="203600" y="349694"/>
                  <a:pt x="193270" y="289904"/>
                </a:cubicBezTo>
                <a:cubicBezTo>
                  <a:pt x="196927" y="258088"/>
                  <a:pt x="165652" y="240993"/>
                  <a:pt x="144953" y="241587"/>
                </a:cubicBezTo>
                <a:cubicBezTo>
                  <a:pt x="119639" y="245813"/>
                  <a:pt x="100841" y="261520"/>
                  <a:pt x="96636" y="289904"/>
                </a:cubicBezTo>
                <a:cubicBezTo>
                  <a:pt x="104426" y="320610"/>
                  <a:pt x="96137" y="353112"/>
                  <a:pt x="96635" y="386539"/>
                </a:cubicBezTo>
                <a:close/>
                <a:moveTo>
                  <a:pt x="2556711" y="193270"/>
                </a:moveTo>
                <a:cubicBezTo>
                  <a:pt x="2611856" y="191237"/>
                  <a:pt x="2656928" y="146377"/>
                  <a:pt x="2653346" y="96635"/>
                </a:cubicBezTo>
                <a:cubicBezTo>
                  <a:pt x="2649762" y="52565"/>
                  <a:pt x="2611917" y="-12292"/>
                  <a:pt x="2556711" y="0"/>
                </a:cubicBezTo>
                <a:cubicBezTo>
                  <a:pt x="2493535" y="3087"/>
                  <a:pt x="2457937" y="41717"/>
                  <a:pt x="2460076" y="96635"/>
                </a:cubicBezTo>
                <a:cubicBezTo>
                  <a:pt x="2461742" y="126674"/>
                  <a:pt x="2481275" y="149629"/>
                  <a:pt x="2508393" y="144952"/>
                </a:cubicBezTo>
                <a:cubicBezTo>
                  <a:pt x="2533207" y="143715"/>
                  <a:pt x="2558075" y="129667"/>
                  <a:pt x="2556710" y="96635"/>
                </a:cubicBezTo>
                <a:cubicBezTo>
                  <a:pt x="2553898" y="129863"/>
                  <a:pt x="2557934" y="163740"/>
                  <a:pt x="2556711" y="193270"/>
                </a:cubicBezTo>
                <a:close/>
              </a:path>
              <a:path w="2653346" h="4268498" fill="none" extrusionOk="0">
                <a:moveTo>
                  <a:pt x="0" y="289905"/>
                </a:moveTo>
                <a:cubicBezTo>
                  <a:pt x="10178" y="237015"/>
                  <a:pt x="50193" y="188468"/>
                  <a:pt x="96635" y="193270"/>
                </a:cubicBezTo>
                <a:cubicBezTo>
                  <a:pt x="325704" y="167294"/>
                  <a:pt x="441269" y="190358"/>
                  <a:pt x="711130" y="193270"/>
                </a:cubicBezTo>
                <a:cubicBezTo>
                  <a:pt x="980991" y="196182"/>
                  <a:pt x="996003" y="197186"/>
                  <a:pt x="1231087" y="193270"/>
                </a:cubicBezTo>
                <a:cubicBezTo>
                  <a:pt x="1466171" y="189354"/>
                  <a:pt x="1605146" y="177305"/>
                  <a:pt x="1751044" y="193270"/>
                </a:cubicBezTo>
                <a:cubicBezTo>
                  <a:pt x="1896942" y="209235"/>
                  <a:pt x="2182168" y="207626"/>
                  <a:pt x="2460076" y="193270"/>
                </a:cubicBezTo>
                <a:cubicBezTo>
                  <a:pt x="2463764" y="145270"/>
                  <a:pt x="2463921" y="120205"/>
                  <a:pt x="2460076" y="96635"/>
                </a:cubicBezTo>
                <a:cubicBezTo>
                  <a:pt x="2452254" y="50773"/>
                  <a:pt x="2505734" y="4422"/>
                  <a:pt x="2556711" y="0"/>
                </a:cubicBezTo>
                <a:cubicBezTo>
                  <a:pt x="2615803" y="-11310"/>
                  <a:pt x="2644849" y="47355"/>
                  <a:pt x="2653346" y="96635"/>
                </a:cubicBezTo>
                <a:cubicBezTo>
                  <a:pt x="2660513" y="393014"/>
                  <a:pt x="2654883" y="630725"/>
                  <a:pt x="2653346" y="782448"/>
                </a:cubicBezTo>
                <a:cubicBezTo>
                  <a:pt x="2651809" y="934171"/>
                  <a:pt x="2677691" y="1096717"/>
                  <a:pt x="2653346" y="1312982"/>
                </a:cubicBezTo>
                <a:cubicBezTo>
                  <a:pt x="2629001" y="1529247"/>
                  <a:pt x="2685371" y="1777567"/>
                  <a:pt x="2653346" y="2037614"/>
                </a:cubicBezTo>
                <a:cubicBezTo>
                  <a:pt x="2621321" y="2297661"/>
                  <a:pt x="2638886" y="2390550"/>
                  <a:pt x="2653346" y="2606968"/>
                </a:cubicBezTo>
                <a:cubicBezTo>
                  <a:pt x="2667806" y="2823386"/>
                  <a:pt x="2627980" y="3025468"/>
                  <a:pt x="2653346" y="3292780"/>
                </a:cubicBezTo>
                <a:cubicBezTo>
                  <a:pt x="2678712" y="3560092"/>
                  <a:pt x="2655372" y="3683907"/>
                  <a:pt x="2653346" y="3978593"/>
                </a:cubicBezTo>
                <a:cubicBezTo>
                  <a:pt x="2647966" y="4028055"/>
                  <a:pt x="2602657" y="4071125"/>
                  <a:pt x="2556711" y="4075228"/>
                </a:cubicBezTo>
                <a:cubicBezTo>
                  <a:pt x="2320193" y="4078180"/>
                  <a:pt x="2215931" y="4076027"/>
                  <a:pt x="1942216" y="4075228"/>
                </a:cubicBezTo>
                <a:cubicBezTo>
                  <a:pt x="1668501" y="4074429"/>
                  <a:pt x="1586101" y="4095742"/>
                  <a:pt x="1327722" y="4075228"/>
                </a:cubicBezTo>
                <a:cubicBezTo>
                  <a:pt x="1069343" y="4054714"/>
                  <a:pt x="930602" y="4067496"/>
                  <a:pt x="760496" y="4075228"/>
                </a:cubicBezTo>
                <a:cubicBezTo>
                  <a:pt x="590390" y="4082960"/>
                  <a:pt x="323031" y="4102764"/>
                  <a:pt x="193270" y="4075228"/>
                </a:cubicBezTo>
                <a:cubicBezTo>
                  <a:pt x="197675" y="4120862"/>
                  <a:pt x="191769" y="4138507"/>
                  <a:pt x="193270" y="4171863"/>
                </a:cubicBezTo>
                <a:cubicBezTo>
                  <a:pt x="197840" y="4217019"/>
                  <a:pt x="152630" y="4264173"/>
                  <a:pt x="96635" y="4268498"/>
                </a:cubicBezTo>
                <a:cubicBezTo>
                  <a:pt x="32358" y="4265466"/>
                  <a:pt x="-1570" y="4219354"/>
                  <a:pt x="0" y="4171863"/>
                </a:cubicBezTo>
                <a:cubicBezTo>
                  <a:pt x="-19279" y="3975107"/>
                  <a:pt x="28702" y="3728524"/>
                  <a:pt x="0" y="3447231"/>
                </a:cubicBezTo>
                <a:cubicBezTo>
                  <a:pt x="-28702" y="3165938"/>
                  <a:pt x="7431" y="3029778"/>
                  <a:pt x="0" y="2877877"/>
                </a:cubicBezTo>
                <a:cubicBezTo>
                  <a:pt x="-7431" y="2725976"/>
                  <a:pt x="-2242" y="2578195"/>
                  <a:pt x="0" y="2347343"/>
                </a:cubicBezTo>
                <a:cubicBezTo>
                  <a:pt x="2242" y="2116491"/>
                  <a:pt x="-29331" y="1966342"/>
                  <a:pt x="0" y="1739169"/>
                </a:cubicBezTo>
                <a:cubicBezTo>
                  <a:pt x="29331" y="1511996"/>
                  <a:pt x="1769" y="1287333"/>
                  <a:pt x="0" y="1092176"/>
                </a:cubicBezTo>
                <a:cubicBezTo>
                  <a:pt x="-1769" y="897019"/>
                  <a:pt x="39956" y="566812"/>
                  <a:pt x="0" y="289905"/>
                </a:cubicBezTo>
                <a:close/>
                <a:moveTo>
                  <a:pt x="2460076" y="193270"/>
                </a:moveTo>
                <a:cubicBezTo>
                  <a:pt x="2502094" y="189716"/>
                  <a:pt x="2522980" y="196824"/>
                  <a:pt x="2556711" y="193270"/>
                </a:cubicBezTo>
                <a:cubicBezTo>
                  <a:pt x="2614003" y="196945"/>
                  <a:pt x="2659005" y="149751"/>
                  <a:pt x="2653346" y="96635"/>
                </a:cubicBezTo>
                <a:moveTo>
                  <a:pt x="2556711" y="193270"/>
                </a:moveTo>
                <a:cubicBezTo>
                  <a:pt x="2553043" y="148308"/>
                  <a:pt x="2559124" y="141389"/>
                  <a:pt x="2556711" y="96635"/>
                </a:cubicBezTo>
                <a:cubicBezTo>
                  <a:pt x="2557300" y="117639"/>
                  <a:pt x="2537589" y="140278"/>
                  <a:pt x="2508394" y="144952"/>
                </a:cubicBezTo>
                <a:cubicBezTo>
                  <a:pt x="2479538" y="145169"/>
                  <a:pt x="2460764" y="124238"/>
                  <a:pt x="2460077" y="96635"/>
                </a:cubicBezTo>
                <a:moveTo>
                  <a:pt x="96635" y="386539"/>
                </a:moveTo>
                <a:cubicBezTo>
                  <a:pt x="95114" y="349903"/>
                  <a:pt x="97618" y="321982"/>
                  <a:pt x="96635" y="289905"/>
                </a:cubicBezTo>
                <a:cubicBezTo>
                  <a:pt x="97595" y="263265"/>
                  <a:pt x="116675" y="240750"/>
                  <a:pt x="144952" y="241588"/>
                </a:cubicBezTo>
                <a:cubicBezTo>
                  <a:pt x="174584" y="239548"/>
                  <a:pt x="188870" y="260837"/>
                  <a:pt x="193269" y="289905"/>
                </a:cubicBezTo>
                <a:cubicBezTo>
                  <a:pt x="204050" y="348850"/>
                  <a:pt x="151624" y="380032"/>
                  <a:pt x="96634" y="386540"/>
                </a:cubicBezTo>
                <a:cubicBezTo>
                  <a:pt x="54581" y="380786"/>
                  <a:pt x="-160" y="351887"/>
                  <a:pt x="-1" y="289905"/>
                </a:cubicBezTo>
                <a:moveTo>
                  <a:pt x="193270" y="289905"/>
                </a:moveTo>
                <a:cubicBezTo>
                  <a:pt x="181846" y="544083"/>
                  <a:pt x="186131" y="634719"/>
                  <a:pt x="193270" y="807232"/>
                </a:cubicBezTo>
                <a:cubicBezTo>
                  <a:pt x="200409" y="979745"/>
                  <a:pt x="182043" y="1143406"/>
                  <a:pt x="193270" y="1475973"/>
                </a:cubicBezTo>
                <a:cubicBezTo>
                  <a:pt x="204497" y="1808540"/>
                  <a:pt x="185237" y="1808080"/>
                  <a:pt x="193270" y="2069007"/>
                </a:cubicBezTo>
                <a:cubicBezTo>
                  <a:pt x="201303" y="2329934"/>
                  <a:pt x="180588" y="2426047"/>
                  <a:pt x="193270" y="2586334"/>
                </a:cubicBezTo>
                <a:cubicBezTo>
                  <a:pt x="205952" y="2746621"/>
                  <a:pt x="193965" y="3087624"/>
                  <a:pt x="193270" y="3292928"/>
                </a:cubicBezTo>
                <a:cubicBezTo>
                  <a:pt x="192575" y="3498232"/>
                  <a:pt x="207475" y="3796504"/>
                  <a:pt x="193270" y="4075228"/>
                </a:cubicBezTo>
              </a:path>
              <a:path w="2653346" h="4268498" fill="none" stroke="0" extrusionOk="0">
                <a:moveTo>
                  <a:pt x="0" y="289905"/>
                </a:moveTo>
                <a:cubicBezTo>
                  <a:pt x="3274" y="237202"/>
                  <a:pt x="43638" y="198023"/>
                  <a:pt x="96635" y="193270"/>
                </a:cubicBezTo>
                <a:cubicBezTo>
                  <a:pt x="235544" y="176708"/>
                  <a:pt x="421431" y="168299"/>
                  <a:pt x="616592" y="193270"/>
                </a:cubicBezTo>
                <a:cubicBezTo>
                  <a:pt x="811753" y="218241"/>
                  <a:pt x="1000771" y="177064"/>
                  <a:pt x="1183818" y="193270"/>
                </a:cubicBezTo>
                <a:cubicBezTo>
                  <a:pt x="1366865" y="209476"/>
                  <a:pt x="1590372" y="206023"/>
                  <a:pt x="1774678" y="193270"/>
                </a:cubicBezTo>
                <a:cubicBezTo>
                  <a:pt x="1958984" y="180517"/>
                  <a:pt x="2203790" y="184481"/>
                  <a:pt x="2460076" y="193270"/>
                </a:cubicBezTo>
                <a:cubicBezTo>
                  <a:pt x="2458435" y="159658"/>
                  <a:pt x="2456751" y="117149"/>
                  <a:pt x="2460076" y="96635"/>
                </a:cubicBezTo>
                <a:cubicBezTo>
                  <a:pt x="2462119" y="46993"/>
                  <a:pt x="2506435" y="-2684"/>
                  <a:pt x="2556711" y="0"/>
                </a:cubicBezTo>
                <a:cubicBezTo>
                  <a:pt x="2615613" y="-11528"/>
                  <a:pt x="2656539" y="43372"/>
                  <a:pt x="2653346" y="96635"/>
                </a:cubicBezTo>
                <a:cubicBezTo>
                  <a:pt x="2674180" y="236931"/>
                  <a:pt x="2655941" y="456719"/>
                  <a:pt x="2653346" y="704808"/>
                </a:cubicBezTo>
                <a:cubicBezTo>
                  <a:pt x="2650751" y="952897"/>
                  <a:pt x="2638125" y="1192389"/>
                  <a:pt x="2653346" y="1390621"/>
                </a:cubicBezTo>
                <a:cubicBezTo>
                  <a:pt x="2668567" y="1588853"/>
                  <a:pt x="2637179" y="1794397"/>
                  <a:pt x="2653346" y="1921155"/>
                </a:cubicBezTo>
                <a:cubicBezTo>
                  <a:pt x="2669513" y="2047913"/>
                  <a:pt x="2659272" y="2356647"/>
                  <a:pt x="2653346" y="2529329"/>
                </a:cubicBezTo>
                <a:cubicBezTo>
                  <a:pt x="2647420" y="2702011"/>
                  <a:pt x="2632499" y="2907690"/>
                  <a:pt x="2653346" y="3215141"/>
                </a:cubicBezTo>
                <a:cubicBezTo>
                  <a:pt x="2674193" y="3522592"/>
                  <a:pt x="2653107" y="3615773"/>
                  <a:pt x="2653346" y="3978593"/>
                </a:cubicBezTo>
                <a:cubicBezTo>
                  <a:pt x="2660903" y="4037320"/>
                  <a:pt x="2612894" y="4081723"/>
                  <a:pt x="2556711" y="4075228"/>
                </a:cubicBezTo>
                <a:cubicBezTo>
                  <a:pt x="2355833" y="4058311"/>
                  <a:pt x="2179175" y="4051735"/>
                  <a:pt x="1989485" y="4075228"/>
                </a:cubicBezTo>
                <a:cubicBezTo>
                  <a:pt x="1799795" y="4098721"/>
                  <a:pt x="1699829" y="4069349"/>
                  <a:pt x="1469528" y="4075228"/>
                </a:cubicBezTo>
                <a:cubicBezTo>
                  <a:pt x="1239227" y="4081107"/>
                  <a:pt x="1100461" y="4104768"/>
                  <a:pt x="831399" y="4075228"/>
                </a:cubicBezTo>
                <a:cubicBezTo>
                  <a:pt x="562337" y="4045688"/>
                  <a:pt x="400875" y="4096416"/>
                  <a:pt x="193270" y="4075228"/>
                </a:cubicBezTo>
                <a:cubicBezTo>
                  <a:pt x="195612" y="4123215"/>
                  <a:pt x="194595" y="4144137"/>
                  <a:pt x="193270" y="4171863"/>
                </a:cubicBezTo>
                <a:cubicBezTo>
                  <a:pt x="196981" y="4225353"/>
                  <a:pt x="158877" y="4260042"/>
                  <a:pt x="96635" y="4268498"/>
                </a:cubicBezTo>
                <a:cubicBezTo>
                  <a:pt x="49970" y="4278091"/>
                  <a:pt x="12663" y="4223569"/>
                  <a:pt x="0" y="4171863"/>
                </a:cubicBezTo>
                <a:cubicBezTo>
                  <a:pt x="7171" y="4026117"/>
                  <a:pt x="-17876" y="3683307"/>
                  <a:pt x="0" y="3524870"/>
                </a:cubicBezTo>
                <a:cubicBezTo>
                  <a:pt x="17876" y="3366433"/>
                  <a:pt x="24239" y="3148858"/>
                  <a:pt x="0" y="2994336"/>
                </a:cubicBezTo>
                <a:cubicBezTo>
                  <a:pt x="-24239" y="2839814"/>
                  <a:pt x="11824" y="2554060"/>
                  <a:pt x="0" y="2386162"/>
                </a:cubicBezTo>
                <a:cubicBezTo>
                  <a:pt x="-11824" y="2218264"/>
                  <a:pt x="17180" y="2010786"/>
                  <a:pt x="0" y="1777989"/>
                </a:cubicBezTo>
                <a:cubicBezTo>
                  <a:pt x="-17180" y="1545192"/>
                  <a:pt x="-17015" y="1379378"/>
                  <a:pt x="0" y="1208635"/>
                </a:cubicBezTo>
                <a:cubicBezTo>
                  <a:pt x="17015" y="1037892"/>
                  <a:pt x="-30492" y="619351"/>
                  <a:pt x="0" y="289905"/>
                </a:cubicBezTo>
                <a:close/>
                <a:moveTo>
                  <a:pt x="2460076" y="193270"/>
                </a:moveTo>
                <a:cubicBezTo>
                  <a:pt x="2487727" y="191729"/>
                  <a:pt x="2521832" y="191958"/>
                  <a:pt x="2556711" y="193270"/>
                </a:cubicBezTo>
                <a:cubicBezTo>
                  <a:pt x="2617446" y="189354"/>
                  <a:pt x="2652191" y="153064"/>
                  <a:pt x="2653346" y="96635"/>
                </a:cubicBezTo>
                <a:moveTo>
                  <a:pt x="2556711" y="193270"/>
                </a:moveTo>
                <a:cubicBezTo>
                  <a:pt x="2559992" y="161954"/>
                  <a:pt x="2560084" y="124923"/>
                  <a:pt x="2556711" y="96635"/>
                </a:cubicBezTo>
                <a:cubicBezTo>
                  <a:pt x="2557904" y="117231"/>
                  <a:pt x="2535240" y="143012"/>
                  <a:pt x="2508394" y="144952"/>
                </a:cubicBezTo>
                <a:cubicBezTo>
                  <a:pt x="2483873" y="148799"/>
                  <a:pt x="2459800" y="121961"/>
                  <a:pt x="2460077" y="96635"/>
                </a:cubicBezTo>
                <a:moveTo>
                  <a:pt x="96635" y="386539"/>
                </a:moveTo>
                <a:cubicBezTo>
                  <a:pt x="97539" y="363275"/>
                  <a:pt x="94469" y="318951"/>
                  <a:pt x="96635" y="289905"/>
                </a:cubicBezTo>
                <a:cubicBezTo>
                  <a:pt x="98667" y="262121"/>
                  <a:pt x="114620" y="243480"/>
                  <a:pt x="144952" y="241588"/>
                </a:cubicBezTo>
                <a:cubicBezTo>
                  <a:pt x="169989" y="245093"/>
                  <a:pt x="198059" y="258828"/>
                  <a:pt x="193269" y="289905"/>
                </a:cubicBezTo>
                <a:cubicBezTo>
                  <a:pt x="185904" y="344332"/>
                  <a:pt x="138591" y="388430"/>
                  <a:pt x="96634" y="386540"/>
                </a:cubicBezTo>
                <a:cubicBezTo>
                  <a:pt x="40069" y="380005"/>
                  <a:pt x="-4601" y="344495"/>
                  <a:pt x="-1" y="289905"/>
                </a:cubicBezTo>
                <a:moveTo>
                  <a:pt x="193270" y="289905"/>
                </a:moveTo>
                <a:cubicBezTo>
                  <a:pt x="169701" y="553760"/>
                  <a:pt x="198519" y="610119"/>
                  <a:pt x="193270" y="845086"/>
                </a:cubicBezTo>
                <a:cubicBezTo>
                  <a:pt x="188021" y="1080053"/>
                  <a:pt x="168593" y="1306740"/>
                  <a:pt x="193270" y="1475973"/>
                </a:cubicBezTo>
                <a:cubicBezTo>
                  <a:pt x="217947" y="1645206"/>
                  <a:pt x="206494" y="1962698"/>
                  <a:pt x="193270" y="2182567"/>
                </a:cubicBezTo>
                <a:cubicBezTo>
                  <a:pt x="180046" y="2402436"/>
                  <a:pt x="197051" y="2536684"/>
                  <a:pt x="193270" y="2737747"/>
                </a:cubicBezTo>
                <a:cubicBezTo>
                  <a:pt x="189489" y="2938810"/>
                  <a:pt x="189372" y="3122343"/>
                  <a:pt x="193270" y="3406488"/>
                </a:cubicBezTo>
                <a:cubicBezTo>
                  <a:pt x="197168" y="3690633"/>
                  <a:pt x="170794" y="3895405"/>
                  <a:pt x="193270" y="407522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Josip Jović je bio prva hrvatska </a:t>
            </a:r>
            <a:endParaRPr lang="hr-HR" sz="2400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žrtva 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 Domovinskom </a:t>
            </a:r>
            <a:endParaRPr lang="hr-HR" sz="2400" b="1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ratu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8649A403-5636-4599-87D3-5929CE9E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25484"/>
            <a:ext cx="7258639" cy="563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DF3B434-D23B-4BB3-9C2B-4E18BEF3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4389" y="1225485"/>
            <a:ext cx="3813075" cy="563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56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0745557"/>
              </p:ext>
            </p:extLst>
          </p:nvPr>
        </p:nvGraphicFramePr>
        <p:xfrm>
          <a:off x="147686" y="1442301"/>
          <a:ext cx="11805502" cy="510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27288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0437935"/>
              </p:ext>
            </p:extLst>
          </p:nvPr>
        </p:nvGraphicFramePr>
        <p:xfrm>
          <a:off x="147686" y="1442301"/>
          <a:ext cx="11805502" cy="510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8173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51040668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Rat u Hrvatskoj</a:t>
            </a:r>
          </a:p>
        </p:txBody>
      </p:sp>
    </p:spTree>
    <p:extLst>
      <p:ext uri="{BB962C8B-B14F-4D97-AF65-F5344CB8AC3E}">
        <p14:creationId xmlns:p14="http://schemas.microsoft.com/office/powerpoint/2010/main" xmlns="" val="3678183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48038080"/>
              </p:ext>
            </p:extLst>
          </p:nvPr>
        </p:nvGraphicFramePr>
        <p:xfrm>
          <a:off x="147686" y="1442301"/>
          <a:ext cx="11805502" cy="510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0161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01051133"/>
              </p:ext>
            </p:extLst>
          </p:nvPr>
        </p:nvGraphicFramePr>
        <p:xfrm>
          <a:off x="147686" y="1442301"/>
          <a:ext cx="11805502" cy="510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14477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3DDE4D2-3A17-4B7D-87E8-A666EA6A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5022"/>
            <a:ext cx="6391072" cy="568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BAF8A2C8-A460-48E2-8F53-1D1B6F14160B}"/>
              </a:ext>
            </a:extLst>
          </p:cNvPr>
          <p:cNvSpPr/>
          <p:nvPr/>
        </p:nvSpPr>
        <p:spPr>
          <a:xfrm>
            <a:off x="6809360" y="5863472"/>
            <a:ext cx="4238854" cy="862754"/>
          </a:xfrm>
          <a:custGeom>
            <a:avLst/>
            <a:gdLst>
              <a:gd name="connsiteX0" fmla="*/ 107844 w 4238854"/>
              <a:gd name="connsiteY0" fmla="*/ 107844 h 862754"/>
              <a:gd name="connsiteX1" fmla="*/ 697908 w 4238854"/>
              <a:gd name="connsiteY1" fmla="*/ 107844 h 862754"/>
              <a:gd name="connsiteX2" fmla="*/ 1328204 w 4238854"/>
              <a:gd name="connsiteY2" fmla="*/ 107844 h 862754"/>
              <a:gd name="connsiteX3" fmla="*/ 1998732 w 4238854"/>
              <a:gd name="connsiteY3" fmla="*/ 107844 h 862754"/>
              <a:gd name="connsiteX4" fmla="*/ 2548565 w 4238854"/>
              <a:gd name="connsiteY4" fmla="*/ 107844 h 862754"/>
              <a:gd name="connsiteX5" fmla="*/ 3259324 w 4238854"/>
              <a:gd name="connsiteY5" fmla="*/ 107844 h 862754"/>
              <a:gd name="connsiteX6" fmla="*/ 4131010 w 4238854"/>
              <a:gd name="connsiteY6" fmla="*/ 107844 h 862754"/>
              <a:gd name="connsiteX7" fmla="*/ 4131010 w 4238854"/>
              <a:gd name="connsiteY7" fmla="*/ 754910 h 862754"/>
              <a:gd name="connsiteX8" fmla="*/ 3500714 w 4238854"/>
              <a:gd name="connsiteY8" fmla="*/ 754910 h 862754"/>
              <a:gd name="connsiteX9" fmla="*/ 2789955 w 4238854"/>
              <a:gd name="connsiteY9" fmla="*/ 754910 h 862754"/>
              <a:gd name="connsiteX10" fmla="*/ 2199890 w 4238854"/>
              <a:gd name="connsiteY10" fmla="*/ 754910 h 862754"/>
              <a:gd name="connsiteX11" fmla="*/ 1569594 w 4238854"/>
              <a:gd name="connsiteY11" fmla="*/ 754910 h 862754"/>
              <a:gd name="connsiteX12" fmla="*/ 979530 w 4238854"/>
              <a:gd name="connsiteY12" fmla="*/ 754910 h 862754"/>
              <a:gd name="connsiteX13" fmla="*/ 107844 w 4238854"/>
              <a:gd name="connsiteY13" fmla="*/ 754910 h 862754"/>
              <a:gd name="connsiteX14" fmla="*/ 107844 w 4238854"/>
              <a:gd name="connsiteY14" fmla="*/ 107844 h 862754"/>
              <a:gd name="connsiteX0" fmla="*/ 0 w 4238854"/>
              <a:gd name="connsiteY0" fmla="*/ 0 h 862754"/>
              <a:gd name="connsiteX1" fmla="*/ 478385 w 4238854"/>
              <a:gd name="connsiteY1" fmla="*/ 0 h 862754"/>
              <a:gd name="connsiteX2" fmla="*/ 1041547 w 4238854"/>
              <a:gd name="connsiteY2" fmla="*/ 0 h 862754"/>
              <a:gd name="connsiteX3" fmla="*/ 1519932 w 4238854"/>
              <a:gd name="connsiteY3" fmla="*/ 0 h 862754"/>
              <a:gd name="connsiteX4" fmla="*/ 2083094 w 4238854"/>
              <a:gd name="connsiteY4" fmla="*/ 0 h 862754"/>
              <a:gd name="connsiteX5" fmla="*/ 2773422 w 4238854"/>
              <a:gd name="connsiteY5" fmla="*/ 0 h 862754"/>
              <a:gd name="connsiteX6" fmla="*/ 3336584 w 4238854"/>
              <a:gd name="connsiteY6" fmla="*/ 0 h 862754"/>
              <a:gd name="connsiteX7" fmla="*/ 4238854 w 4238854"/>
              <a:gd name="connsiteY7" fmla="*/ 0 h 862754"/>
              <a:gd name="connsiteX8" fmla="*/ 4131010 w 4238854"/>
              <a:gd name="connsiteY8" fmla="*/ 107844 h 862754"/>
              <a:gd name="connsiteX9" fmla="*/ 3540946 w 4238854"/>
              <a:gd name="connsiteY9" fmla="*/ 107844 h 862754"/>
              <a:gd name="connsiteX10" fmla="*/ 2950881 w 4238854"/>
              <a:gd name="connsiteY10" fmla="*/ 107844 h 862754"/>
              <a:gd name="connsiteX11" fmla="*/ 2280354 w 4238854"/>
              <a:gd name="connsiteY11" fmla="*/ 107844 h 862754"/>
              <a:gd name="connsiteX12" fmla="*/ 1690289 w 4238854"/>
              <a:gd name="connsiteY12" fmla="*/ 107844 h 862754"/>
              <a:gd name="connsiteX13" fmla="*/ 1019762 w 4238854"/>
              <a:gd name="connsiteY13" fmla="*/ 107844 h 862754"/>
              <a:gd name="connsiteX14" fmla="*/ 107844 w 4238854"/>
              <a:gd name="connsiteY14" fmla="*/ 107844 h 862754"/>
              <a:gd name="connsiteX15" fmla="*/ 0 w 4238854"/>
              <a:gd name="connsiteY15" fmla="*/ 0 h 862754"/>
              <a:gd name="connsiteX0" fmla="*/ 0 w 4238854"/>
              <a:gd name="connsiteY0" fmla="*/ 862754 h 862754"/>
              <a:gd name="connsiteX1" fmla="*/ 107844 w 4238854"/>
              <a:gd name="connsiteY1" fmla="*/ 754910 h 862754"/>
              <a:gd name="connsiteX2" fmla="*/ 818603 w 4238854"/>
              <a:gd name="connsiteY2" fmla="*/ 754910 h 862754"/>
              <a:gd name="connsiteX3" fmla="*/ 1529363 w 4238854"/>
              <a:gd name="connsiteY3" fmla="*/ 754910 h 862754"/>
              <a:gd name="connsiteX4" fmla="*/ 2199890 w 4238854"/>
              <a:gd name="connsiteY4" fmla="*/ 754910 h 862754"/>
              <a:gd name="connsiteX5" fmla="*/ 2830186 w 4238854"/>
              <a:gd name="connsiteY5" fmla="*/ 754910 h 862754"/>
              <a:gd name="connsiteX6" fmla="*/ 3540946 w 4238854"/>
              <a:gd name="connsiteY6" fmla="*/ 754910 h 862754"/>
              <a:gd name="connsiteX7" fmla="*/ 4131010 w 4238854"/>
              <a:gd name="connsiteY7" fmla="*/ 754910 h 862754"/>
              <a:gd name="connsiteX8" fmla="*/ 4238854 w 4238854"/>
              <a:gd name="connsiteY8" fmla="*/ 862754 h 862754"/>
              <a:gd name="connsiteX9" fmla="*/ 3675692 w 4238854"/>
              <a:gd name="connsiteY9" fmla="*/ 862754 h 862754"/>
              <a:gd name="connsiteX10" fmla="*/ 3027753 w 4238854"/>
              <a:gd name="connsiteY10" fmla="*/ 862754 h 862754"/>
              <a:gd name="connsiteX11" fmla="*/ 2549368 w 4238854"/>
              <a:gd name="connsiteY11" fmla="*/ 862754 h 862754"/>
              <a:gd name="connsiteX12" fmla="*/ 2070983 w 4238854"/>
              <a:gd name="connsiteY12" fmla="*/ 862754 h 862754"/>
              <a:gd name="connsiteX13" fmla="*/ 1507821 w 4238854"/>
              <a:gd name="connsiteY13" fmla="*/ 862754 h 862754"/>
              <a:gd name="connsiteX14" fmla="*/ 902270 w 4238854"/>
              <a:gd name="connsiteY14" fmla="*/ 862754 h 862754"/>
              <a:gd name="connsiteX15" fmla="*/ 0 w 4238854"/>
              <a:gd name="connsiteY15" fmla="*/ 862754 h 862754"/>
              <a:gd name="connsiteX0" fmla="*/ 0 w 4238854"/>
              <a:gd name="connsiteY0" fmla="*/ 0 h 862754"/>
              <a:gd name="connsiteX1" fmla="*/ 107844 w 4238854"/>
              <a:gd name="connsiteY1" fmla="*/ 107844 h 862754"/>
              <a:gd name="connsiteX2" fmla="*/ 107844 w 4238854"/>
              <a:gd name="connsiteY2" fmla="*/ 754910 h 862754"/>
              <a:gd name="connsiteX3" fmla="*/ 0 w 4238854"/>
              <a:gd name="connsiteY3" fmla="*/ 862754 h 862754"/>
              <a:gd name="connsiteX4" fmla="*/ 0 w 4238854"/>
              <a:gd name="connsiteY4" fmla="*/ 448632 h 862754"/>
              <a:gd name="connsiteX5" fmla="*/ 0 w 4238854"/>
              <a:gd name="connsiteY5" fmla="*/ 0 h 862754"/>
              <a:gd name="connsiteX0" fmla="*/ 4238854 w 4238854"/>
              <a:gd name="connsiteY0" fmla="*/ 0 h 862754"/>
              <a:gd name="connsiteX1" fmla="*/ 4238854 w 4238854"/>
              <a:gd name="connsiteY1" fmla="*/ 448632 h 862754"/>
              <a:gd name="connsiteX2" fmla="*/ 4238854 w 4238854"/>
              <a:gd name="connsiteY2" fmla="*/ 862754 h 862754"/>
              <a:gd name="connsiteX3" fmla="*/ 4131010 w 4238854"/>
              <a:gd name="connsiteY3" fmla="*/ 754910 h 862754"/>
              <a:gd name="connsiteX4" fmla="*/ 4131010 w 4238854"/>
              <a:gd name="connsiteY4" fmla="*/ 107844 h 862754"/>
              <a:gd name="connsiteX5" fmla="*/ 4238854 w 4238854"/>
              <a:gd name="connsiteY5" fmla="*/ 0 h 862754"/>
              <a:gd name="connsiteX0" fmla="*/ 0 w 4238854"/>
              <a:gd name="connsiteY0" fmla="*/ 0 h 862754"/>
              <a:gd name="connsiteX1" fmla="*/ 605551 w 4238854"/>
              <a:gd name="connsiteY1" fmla="*/ 0 h 862754"/>
              <a:gd name="connsiteX2" fmla="*/ 1253490 w 4238854"/>
              <a:gd name="connsiteY2" fmla="*/ 0 h 862754"/>
              <a:gd name="connsiteX3" fmla="*/ 1901429 w 4238854"/>
              <a:gd name="connsiteY3" fmla="*/ 0 h 862754"/>
              <a:gd name="connsiteX4" fmla="*/ 2506979 w 4238854"/>
              <a:gd name="connsiteY4" fmla="*/ 0 h 862754"/>
              <a:gd name="connsiteX5" fmla="*/ 3070141 w 4238854"/>
              <a:gd name="connsiteY5" fmla="*/ 0 h 862754"/>
              <a:gd name="connsiteX6" fmla="*/ 3718081 w 4238854"/>
              <a:gd name="connsiteY6" fmla="*/ 0 h 862754"/>
              <a:gd name="connsiteX7" fmla="*/ 4238854 w 4238854"/>
              <a:gd name="connsiteY7" fmla="*/ 0 h 862754"/>
              <a:gd name="connsiteX8" fmla="*/ 4238854 w 4238854"/>
              <a:gd name="connsiteY8" fmla="*/ 448632 h 862754"/>
              <a:gd name="connsiteX9" fmla="*/ 4238854 w 4238854"/>
              <a:gd name="connsiteY9" fmla="*/ 862754 h 862754"/>
              <a:gd name="connsiteX10" fmla="*/ 3760469 w 4238854"/>
              <a:gd name="connsiteY10" fmla="*/ 862754 h 862754"/>
              <a:gd name="connsiteX11" fmla="*/ 3112530 w 4238854"/>
              <a:gd name="connsiteY11" fmla="*/ 862754 h 862754"/>
              <a:gd name="connsiteX12" fmla="*/ 2506979 w 4238854"/>
              <a:gd name="connsiteY12" fmla="*/ 862754 h 862754"/>
              <a:gd name="connsiteX13" fmla="*/ 1943817 w 4238854"/>
              <a:gd name="connsiteY13" fmla="*/ 862754 h 862754"/>
              <a:gd name="connsiteX14" fmla="*/ 1253490 w 4238854"/>
              <a:gd name="connsiteY14" fmla="*/ 862754 h 862754"/>
              <a:gd name="connsiteX15" fmla="*/ 775105 w 4238854"/>
              <a:gd name="connsiteY15" fmla="*/ 862754 h 862754"/>
              <a:gd name="connsiteX16" fmla="*/ 0 w 4238854"/>
              <a:gd name="connsiteY16" fmla="*/ 862754 h 862754"/>
              <a:gd name="connsiteX17" fmla="*/ 0 w 4238854"/>
              <a:gd name="connsiteY17" fmla="*/ 422749 h 862754"/>
              <a:gd name="connsiteX18" fmla="*/ 0 w 4238854"/>
              <a:gd name="connsiteY18" fmla="*/ 0 h 862754"/>
              <a:gd name="connsiteX19" fmla="*/ 107844 w 4238854"/>
              <a:gd name="connsiteY19" fmla="*/ 107844 h 862754"/>
              <a:gd name="connsiteX20" fmla="*/ 657677 w 4238854"/>
              <a:gd name="connsiteY20" fmla="*/ 107844 h 862754"/>
              <a:gd name="connsiteX21" fmla="*/ 1247741 w 4238854"/>
              <a:gd name="connsiteY21" fmla="*/ 107844 h 862754"/>
              <a:gd name="connsiteX22" fmla="*/ 1918269 w 4238854"/>
              <a:gd name="connsiteY22" fmla="*/ 107844 h 862754"/>
              <a:gd name="connsiteX23" fmla="*/ 2669260 w 4238854"/>
              <a:gd name="connsiteY23" fmla="*/ 107844 h 862754"/>
              <a:gd name="connsiteX24" fmla="*/ 3219092 w 4238854"/>
              <a:gd name="connsiteY24" fmla="*/ 107844 h 862754"/>
              <a:gd name="connsiteX25" fmla="*/ 4131010 w 4238854"/>
              <a:gd name="connsiteY25" fmla="*/ 107844 h 862754"/>
              <a:gd name="connsiteX26" fmla="*/ 4131010 w 4238854"/>
              <a:gd name="connsiteY26" fmla="*/ 754910 h 862754"/>
              <a:gd name="connsiteX27" fmla="*/ 3500714 w 4238854"/>
              <a:gd name="connsiteY27" fmla="*/ 754910 h 862754"/>
              <a:gd name="connsiteX28" fmla="*/ 2789955 w 4238854"/>
              <a:gd name="connsiteY28" fmla="*/ 754910 h 862754"/>
              <a:gd name="connsiteX29" fmla="*/ 2119427 w 4238854"/>
              <a:gd name="connsiteY29" fmla="*/ 754910 h 862754"/>
              <a:gd name="connsiteX30" fmla="*/ 1489131 w 4238854"/>
              <a:gd name="connsiteY30" fmla="*/ 754910 h 862754"/>
              <a:gd name="connsiteX31" fmla="*/ 818603 w 4238854"/>
              <a:gd name="connsiteY31" fmla="*/ 754910 h 862754"/>
              <a:gd name="connsiteX32" fmla="*/ 107844 w 4238854"/>
              <a:gd name="connsiteY32" fmla="*/ 754910 h 862754"/>
              <a:gd name="connsiteX33" fmla="*/ 107844 w 4238854"/>
              <a:gd name="connsiteY33" fmla="*/ 107844 h 862754"/>
              <a:gd name="connsiteX34" fmla="*/ 0 w 4238854"/>
              <a:gd name="connsiteY34" fmla="*/ 0 h 862754"/>
              <a:gd name="connsiteX35" fmla="*/ 107844 w 4238854"/>
              <a:gd name="connsiteY35" fmla="*/ 107844 h 862754"/>
              <a:gd name="connsiteX36" fmla="*/ 0 w 4238854"/>
              <a:gd name="connsiteY36" fmla="*/ 862754 h 862754"/>
              <a:gd name="connsiteX37" fmla="*/ 107844 w 4238854"/>
              <a:gd name="connsiteY37" fmla="*/ 754910 h 862754"/>
              <a:gd name="connsiteX38" fmla="*/ 4238854 w 4238854"/>
              <a:gd name="connsiteY38" fmla="*/ 0 h 862754"/>
              <a:gd name="connsiteX39" fmla="*/ 4131010 w 4238854"/>
              <a:gd name="connsiteY39" fmla="*/ 107844 h 862754"/>
              <a:gd name="connsiteX40" fmla="*/ 4238854 w 4238854"/>
              <a:gd name="connsiteY40" fmla="*/ 862754 h 862754"/>
              <a:gd name="connsiteX41" fmla="*/ 4131010 w 4238854"/>
              <a:gd name="connsiteY41" fmla="*/ 754910 h 86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38854" h="862754" stroke="0" extrusionOk="0">
                <a:moveTo>
                  <a:pt x="107844" y="107844"/>
                </a:moveTo>
                <a:cubicBezTo>
                  <a:pt x="380594" y="95733"/>
                  <a:pt x="467207" y="117365"/>
                  <a:pt x="697908" y="107844"/>
                </a:cubicBezTo>
                <a:cubicBezTo>
                  <a:pt x="928609" y="98323"/>
                  <a:pt x="1022606" y="138049"/>
                  <a:pt x="1328204" y="107844"/>
                </a:cubicBezTo>
                <a:cubicBezTo>
                  <a:pt x="1633802" y="77639"/>
                  <a:pt x="1857087" y="80230"/>
                  <a:pt x="1998732" y="107844"/>
                </a:cubicBezTo>
                <a:cubicBezTo>
                  <a:pt x="2140377" y="135458"/>
                  <a:pt x="2280673" y="91759"/>
                  <a:pt x="2548565" y="107844"/>
                </a:cubicBezTo>
                <a:cubicBezTo>
                  <a:pt x="2816457" y="123929"/>
                  <a:pt x="2906729" y="83118"/>
                  <a:pt x="3259324" y="107844"/>
                </a:cubicBezTo>
                <a:cubicBezTo>
                  <a:pt x="3611919" y="132570"/>
                  <a:pt x="3912427" y="118115"/>
                  <a:pt x="4131010" y="107844"/>
                </a:cubicBezTo>
                <a:cubicBezTo>
                  <a:pt x="4150574" y="396935"/>
                  <a:pt x="4116609" y="598249"/>
                  <a:pt x="4131010" y="754910"/>
                </a:cubicBezTo>
                <a:cubicBezTo>
                  <a:pt x="3983400" y="733886"/>
                  <a:pt x="3772492" y="781445"/>
                  <a:pt x="3500714" y="754910"/>
                </a:cubicBezTo>
                <a:cubicBezTo>
                  <a:pt x="3228936" y="728375"/>
                  <a:pt x="3142697" y="733715"/>
                  <a:pt x="2789955" y="754910"/>
                </a:cubicBezTo>
                <a:cubicBezTo>
                  <a:pt x="2437213" y="776105"/>
                  <a:pt x="2432433" y="747972"/>
                  <a:pt x="2199890" y="754910"/>
                </a:cubicBezTo>
                <a:cubicBezTo>
                  <a:pt x="1967347" y="761848"/>
                  <a:pt x="1790217" y="747097"/>
                  <a:pt x="1569594" y="754910"/>
                </a:cubicBezTo>
                <a:cubicBezTo>
                  <a:pt x="1348971" y="762723"/>
                  <a:pt x="1241824" y="783933"/>
                  <a:pt x="979530" y="754910"/>
                </a:cubicBezTo>
                <a:cubicBezTo>
                  <a:pt x="717236" y="725887"/>
                  <a:pt x="430024" y="745969"/>
                  <a:pt x="107844" y="754910"/>
                </a:cubicBezTo>
                <a:cubicBezTo>
                  <a:pt x="106892" y="501296"/>
                  <a:pt x="95547" y="430060"/>
                  <a:pt x="107844" y="107844"/>
                </a:cubicBezTo>
                <a:close/>
              </a:path>
              <a:path w="4238854" h="862754" fill="lightenLess" stroke="0" extrusionOk="0">
                <a:moveTo>
                  <a:pt x="0" y="0"/>
                </a:moveTo>
                <a:cubicBezTo>
                  <a:pt x="193886" y="-19393"/>
                  <a:pt x="364136" y="-12579"/>
                  <a:pt x="478385" y="0"/>
                </a:cubicBezTo>
                <a:cubicBezTo>
                  <a:pt x="592635" y="12579"/>
                  <a:pt x="922719" y="-6479"/>
                  <a:pt x="1041547" y="0"/>
                </a:cubicBezTo>
                <a:cubicBezTo>
                  <a:pt x="1160375" y="6479"/>
                  <a:pt x="1281826" y="-5172"/>
                  <a:pt x="1519932" y="0"/>
                </a:cubicBezTo>
                <a:cubicBezTo>
                  <a:pt x="1758038" y="5172"/>
                  <a:pt x="1914877" y="-13911"/>
                  <a:pt x="2083094" y="0"/>
                </a:cubicBezTo>
                <a:cubicBezTo>
                  <a:pt x="2251311" y="13911"/>
                  <a:pt x="2565533" y="-3857"/>
                  <a:pt x="2773422" y="0"/>
                </a:cubicBezTo>
                <a:cubicBezTo>
                  <a:pt x="2981311" y="3857"/>
                  <a:pt x="3156661" y="-23292"/>
                  <a:pt x="3336584" y="0"/>
                </a:cubicBezTo>
                <a:cubicBezTo>
                  <a:pt x="3516507" y="23292"/>
                  <a:pt x="3935599" y="32557"/>
                  <a:pt x="4238854" y="0"/>
                </a:cubicBezTo>
                <a:cubicBezTo>
                  <a:pt x="4193672" y="50786"/>
                  <a:pt x="4176054" y="57521"/>
                  <a:pt x="4131010" y="107844"/>
                </a:cubicBezTo>
                <a:cubicBezTo>
                  <a:pt x="3876830" y="103455"/>
                  <a:pt x="3814392" y="124825"/>
                  <a:pt x="3540946" y="107844"/>
                </a:cubicBezTo>
                <a:cubicBezTo>
                  <a:pt x="3267500" y="90863"/>
                  <a:pt x="3161005" y="93025"/>
                  <a:pt x="2950881" y="107844"/>
                </a:cubicBezTo>
                <a:cubicBezTo>
                  <a:pt x="2740758" y="122663"/>
                  <a:pt x="2502754" y="99425"/>
                  <a:pt x="2280354" y="107844"/>
                </a:cubicBezTo>
                <a:cubicBezTo>
                  <a:pt x="2057954" y="116263"/>
                  <a:pt x="1938829" y="112925"/>
                  <a:pt x="1690289" y="107844"/>
                </a:cubicBezTo>
                <a:cubicBezTo>
                  <a:pt x="1441749" y="102763"/>
                  <a:pt x="1323528" y="90301"/>
                  <a:pt x="1019762" y="107844"/>
                </a:cubicBezTo>
                <a:cubicBezTo>
                  <a:pt x="715996" y="125387"/>
                  <a:pt x="328884" y="75878"/>
                  <a:pt x="107844" y="107844"/>
                </a:cubicBezTo>
                <a:cubicBezTo>
                  <a:pt x="61530" y="63599"/>
                  <a:pt x="35877" y="30821"/>
                  <a:pt x="0" y="0"/>
                </a:cubicBezTo>
                <a:close/>
              </a:path>
              <a:path w="4238854" h="862754" fill="darkenLess" stroke="0" extrusionOk="0">
                <a:moveTo>
                  <a:pt x="0" y="862754"/>
                </a:moveTo>
                <a:cubicBezTo>
                  <a:pt x="43294" y="812345"/>
                  <a:pt x="66902" y="786657"/>
                  <a:pt x="107844" y="754910"/>
                </a:cubicBezTo>
                <a:cubicBezTo>
                  <a:pt x="359775" y="780521"/>
                  <a:pt x="498388" y="751039"/>
                  <a:pt x="818603" y="754910"/>
                </a:cubicBezTo>
                <a:cubicBezTo>
                  <a:pt x="1138818" y="758781"/>
                  <a:pt x="1186824" y="772952"/>
                  <a:pt x="1529363" y="754910"/>
                </a:cubicBezTo>
                <a:cubicBezTo>
                  <a:pt x="1871902" y="736868"/>
                  <a:pt x="1973045" y="767485"/>
                  <a:pt x="2199890" y="754910"/>
                </a:cubicBezTo>
                <a:cubicBezTo>
                  <a:pt x="2426735" y="742335"/>
                  <a:pt x="2572721" y="776031"/>
                  <a:pt x="2830186" y="754910"/>
                </a:cubicBezTo>
                <a:cubicBezTo>
                  <a:pt x="3087651" y="733789"/>
                  <a:pt x="3288622" y="734070"/>
                  <a:pt x="3540946" y="754910"/>
                </a:cubicBezTo>
                <a:cubicBezTo>
                  <a:pt x="3793270" y="775750"/>
                  <a:pt x="3900549" y="729374"/>
                  <a:pt x="4131010" y="754910"/>
                </a:cubicBezTo>
                <a:cubicBezTo>
                  <a:pt x="4171382" y="792241"/>
                  <a:pt x="4189445" y="817456"/>
                  <a:pt x="4238854" y="862754"/>
                </a:cubicBezTo>
                <a:cubicBezTo>
                  <a:pt x="4028461" y="854578"/>
                  <a:pt x="3805585" y="887578"/>
                  <a:pt x="3675692" y="862754"/>
                </a:cubicBezTo>
                <a:cubicBezTo>
                  <a:pt x="3545799" y="837930"/>
                  <a:pt x="3234114" y="885406"/>
                  <a:pt x="3027753" y="862754"/>
                </a:cubicBezTo>
                <a:cubicBezTo>
                  <a:pt x="2821392" y="840102"/>
                  <a:pt x="2721580" y="874900"/>
                  <a:pt x="2549368" y="862754"/>
                </a:cubicBezTo>
                <a:cubicBezTo>
                  <a:pt x="2377156" y="850608"/>
                  <a:pt x="2193284" y="841038"/>
                  <a:pt x="2070983" y="862754"/>
                </a:cubicBezTo>
                <a:cubicBezTo>
                  <a:pt x="1948682" y="884470"/>
                  <a:pt x="1638636" y="860512"/>
                  <a:pt x="1507821" y="862754"/>
                </a:cubicBezTo>
                <a:cubicBezTo>
                  <a:pt x="1377006" y="864996"/>
                  <a:pt x="1154291" y="856387"/>
                  <a:pt x="902270" y="862754"/>
                </a:cubicBezTo>
                <a:cubicBezTo>
                  <a:pt x="650249" y="869121"/>
                  <a:pt x="274152" y="819796"/>
                  <a:pt x="0" y="862754"/>
                </a:cubicBezTo>
                <a:close/>
              </a:path>
              <a:path w="4238854" h="862754" fill="lighten" stroke="0" extrusionOk="0">
                <a:moveTo>
                  <a:pt x="0" y="0"/>
                </a:moveTo>
                <a:cubicBezTo>
                  <a:pt x="28549" y="19656"/>
                  <a:pt x="61061" y="50853"/>
                  <a:pt x="107844" y="107844"/>
                </a:cubicBezTo>
                <a:cubicBezTo>
                  <a:pt x="83292" y="326561"/>
                  <a:pt x="136684" y="550211"/>
                  <a:pt x="107844" y="754910"/>
                </a:cubicBezTo>
                <a:cubicBezTo>
                  <a:pt x="82663" y="787068"/>
                  <a:pt x="52518" y="816879"/>
                  <a:pt x="0" y="862754"/>
                </a:cubicBezTo>
                <a:cubicBezTo>
                  <a:pt x="3847" y="714008"/>
                  <a:pt x="15038" y="604587"/>
                  <a:pt x="0" y="448632"/>
                </a:cubicBezTo>
                <a:cubicBezTo>
                  <a:pt x="-15038" y="292677"/>
                  <a:pt x="10663" y="208648"/>
                  <a:pt x="0" y="0"/>
                </a:cubicBezTo>
                <a:close/>
              </a:path>
              <a:path w="4238854" h="862754" fill="darken" stroke="0" extrusionOk="0">
                <a:moveTo>
                  <a:pt x="4238854" y="0"/>
                </a:moveTo>
                <a:cubicBezTo>
                  <a:pt x="4225828" y="150437"/>
                  <a:pt x="4258960" y="332422"/>
                  <a:pt x="4238854" y="448632"/>
                </a:cubicBezTo>
                <a:cubicBezTo>
                  <a:pt x="4218748" y="564842"/>
                  <a:pt x="4251403" y="679481"/>
                  <a:pt x="4238854" y="862754"/>
                </a:cubicBezTo>
                <a:cubicBezTo>
                  <a:pt x="4208954" y="825503"/>
                  <a:pt x="4184854" y="802620"/>
                  <a:pt x="4131010" y="754910"/>
                </a:cubicBezTo>
                <a:cubicBezTo>
                  <a:pt x="4141892" y="547245"/>
                  <a:pt x="4116162" y="365448"/>
                  <a:pt x="4131010" y="107844"/>
                </a:cubicBezTo>
                <a:cubicBezTo>
                  <a:pt x="4180210" y="60692"/>
                  <a:pt x="4189870" y="42148"/>
                  <a:pt x="4238854" y="0"/>
                </a:cubicBezTo>
                <a:close/>
              </a:path>
              <a:path w="4238854" h="862754" fill="none" extrusionOk="0">
                <a:moveTo>
                  <a:pt x="0" y="0"/>
                </a:moveTo>
                <a:cubicBezTo>
                  <a:pt x="145476" y="-12931"/>
                  <a:pt x="402908" y="9071"/>
                  <a:pt x="605551" y="0"/>
                </a:cubicBezTo>
                <a:cubicBezTo>
                  <a:pt x="808194" y="-9071"/>
                  <a:pt x="1072595" y="-19812"/>
                  <a:pt x="1253490" y="0"/>
                </a:cubicBezTo>
                <a:cubicBezTo>
                  <a:pt x="1434385" y="19812"/>
                  <a:pt x="1691152" y="-9057"/>
                  <a:pt x="1901429" y="0"/>
                </a:cubicBezTo>
                <a:cubicBezTo>
                  <a:pt x="2111706" y="9057"/>
                  <a:pt x="2347976" y="26633"/>
                  <a:pt x="2506979" y="0"/>
                </a:cubicBezTo>
                <a:cubicBezTo>
                  <a:pt x="2665982" y="-26633"/>
                  <a:pt x="2811094" y="24356"/>
                  <a:pt x="3070141" y="0"/>
                </a:cubicBezTo>
                <a:cubicBezTo>
                  <a:pt x="3329188" y="-24356"/>
                  <a:pt x="3428630" y="-10411"/>
                  <a:pt x="3718081" y="0"/>
                </a:cubicBezTo>
                <a:cubicBezTo>
                  <a:pt x="4007532" y="10411"/>
                  <a:pt x="4126986" y="21964"/>
                  <a:pt x="4238854" y="0"/>
                </a:cubicBezTo>
                <a:cubicBezTo>
                  <a:pt x="4251173" y="120401"/>
                  <a:pt x="4223385" y="267656"/>
                  <a:pt x="4238854" y="448632"/>
                </a:cubicBezTo>
                <a:cubicBezTo>
                  <a:pt x="4254323" y="629608"/>
                  <a:pt x="4236584" y="732944"/>
                  <a:pt x="4238854" y="862754"/>
                </a:cubicBezTo>
                <a:cubicBezTo>
                  <a:pt x="4058669" y="869998"/>
                  <a:pt x="3892244" y="842553"/>
                  <a:pt x="3760469" y="862754"/>
                </a:cubicBezTo>
                <a:cubicBezTo>
                  <a:pt x="3628694" y="882955"/>
                  <a:pt x="3369265" y="858128"/>
                  <a:pt x="3112530" y="862754"/>
                </a:cubicBezTo>
                <a:cubicBezTo>
                  <a:pt x="2855795" y="867380"/>
                  <a:pt x="2715561" y="883312"/>
                  <a:pt x="2506979" y="862754"/>
                </a:cubicBezTo>
                <a:cubicBezTo>
                  <a:pt x="2298397" y="842196"/>
                  <a:pt x="2194395" y="850007"/>
                  <a:pt x="1943817" y="862754"/>
                </a:cubicBezTo>
                <a:cubicBezTo>
                  <a:pt x="1693239" y="875501"/>
                  <a:pt x="1515557" y="868730"/>
                  <a:pt x="1253490" y="862754"/>
                </a:cubicBezTo>
                <a:cubicBezTo>
                  <a:pt x="991423" y="856778"/>
                  <a:pt x="983140" y="870835"/>
                  <a:pt x="775105" y="862754"/>
                </a:cubicBezTo>
                <a:cubicBezTo>
                  <a:pt x="567071" y="854673"/>
                  <a:pt x="381020" y="874670"/>
                  <a:pt x="0" y="862754"/>
                </a:cubicBezTo>
                <a:cubicBezTo>
                  <a:pt x="-14499" y="747554"/>
                  <a:pt x="-14478" y="630173"/>
                  <a:pt x="0" y="422749"/>
                </a:cubicBezTo>
                <a:cubicBezTo>
                  <a:pt x="14478" y="215326"/>
                  <a:pt x="1422" y="98719"/>
                  <a:pt x="0" y="0"/>
                </a:cubicBezTo>
                <a:close/>
                <a:moveTo>
                  <a:pt x="107844" y="107844"/>
                </a:moveTo>
                <a:cubicBezTo>
                  <a:pt x="306460" y="102389"/>
                  <a:pt x="385323" y="112624"/>
                  <a:pt x="657677" y="107844"/>
                </a:cubicBezTo>
                <a:cubicBezTo>
                  <a:pt x="930031" y="103064"/>
                  <a:pt x="1042269" y="92242"/>
                  <a:pt x="1247741" y="107844"/>
                </a:cubicBezTo>
                <a:cubicBezTo>
                  <a:pt x="1453213" y="123446"/>
                  <a:pt x="1610117" y="99732"/>
                  <a:pt x="1918269" y="107844"/>
                </a:cubicBezTo>
                <a:cubicBezTo>
                  <a:pt x="2226421" y="115956"/>
                  <a:pt x="2357247" y="129119"/>
                  <a:pt x="2669260" y="107844"/>
                </a:cubicBezTo>
                <a:cubicBezTo>
                  <a:pt x="2981273" y="86569"/>
                  <a:pt x="3005836" y="122549"/>
                  <a:pt x="3219092" y="107844"/>
                </a:cubicBezTo>
                <a:cubicBezTo>
                  <a:pt x="3432348" y="93139"/>
                  <a:pt x="3786506" y="65110"/>
                  <a:pt x="4131010" y="107844"/>
                </a:cubicBezTo>
                <a:cubicBezTo>
                  <a:pt x="4119602" y="317491"/>
                  <a:pt x="4099994" y="539977"/>
                  <a:pt x="4131010" y="754910"/>
                </a:cubicBezTo>
                <a:cubicBezTo>
                  <a:pt x="3946867" y="748732"/>
                  <a:pt x="3685163" y="726099"/>
                  <a:pt x="3500714" y="754910"/>
                </a:cubicBezTo>
                <a:cubicBezTo>
                  <a:pt x="3316265" y="783721"/>
                  <a:pt x="2983851" y="724495"/>
                  <a:pt x="2789955" y="754910"/>
                </a:cubicBezTo>
                <a:cubicBezTo>
                  <a:pt x="2596059" y="785325"/>
                  <a:pt x="2346837" y="757593"/>
                  <a:pt x="2119427" y="754910"/>
                </a:cubicBezTo>
                <a:cubicBezTo>
                  <a:pt x="1892017" y="752227"/>
                  <a:pt x="1681654" y="758137"/>
                  <a:pt x="1489131" y="754910"/>
                </a:cubicBezTo>
                <a:cubicBezTo>
                  <a:pt x="1296608" y="751683"/>
                  <a:pt x="1024514" y="757690"/>
                  <a:pt x="818603" y="754910"/>
                </a:cubicBezTo>
                <a:cubicBezTo>
                  <a:pt x="612692" y="752130"/>
                  <a:pt x="386175" y="781225"/>
                  <a:pt x="107844" y="754910"/>
                </a:cubicBezTo>
                <a:cubicBezTo>
                  <a:pt x="105877" y="449234"/>
                  <a:pt x="96010" y="385956"/>
                  <a:pt x="107844" y="107844"/>
                </a:cubicBezTo>
                <a:close/>
                <a:moveTo>
                  <a:pt x="0" y="0"/>
                </a:moveTo>
                <a:cubicBezTo>
                  <a:pt x="24347" y="20671"/>
                  <a:pt x="83227" y="87984"/>
                  <a:pt x="107844" y="107844"/>
                </a:cubicBezTo>
                <a:moveTo>
                  <a:pt x="0" y="862754"/>
                </a:moveTo>
                <a:cubicBezTo>
                  <a:pt x="52697" y="811927"/>
                  <a:pt x="62127" y="800993"/>
                  <a:pt x="107844" y="754910"/>
                </a:cubicBezTo>
                <a:moveTo>
                  <a:pt x="4238854" y="0"/>
                </a:moveTo>
                <a:cubicBezTo>
                  <a:pt x="4192032" y="50474"/>
                  <a:pt x="4162126" y="75142"/>
                  <a:pt x="4131010" y="107844"/>
                </a:cubicBezTo>
                <a:moveTo>
                  <a:pt x="4238854" y="862754"/>
                </a:moveTo>
                <a:cubicBezTo>
                  <a:pt x="4188901" y="822070"/>
                  <a:pt x="4182647" y="800715"/>
                  <a:pt x="4131010" y="754910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chemeClr val="tx1"/>
                </a:solidFill>
                <a:effectLst/>
              </a:rPr>
              <a:t>Plan napada JNA 1991.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4A7448D8-714A-42D2-887E-58757A28B84E}"/>
              </a:ext>
            </a:extLst>
          </p:cNvPr>
          <p:cNvSpPr txBox="1"/>
          <p:nvPr/>
        </p:nvSpPr>
        <p:spPr>
          <a:xfrm>
            <a:off x="6715091" y="1275387"/>
            <a:ext cx="5106121" cy="4269630"/>
          </a:xfrm>
          <a:custGeom>
            <a:avLst/>
            <a:gdLst>
              <a:gd name="connsiteX0" fmla="*/ 0 w 5106121"/>
              <a:gd name="connsiteY0" fmla="*/ 0 h 4269630"/>
              <a:gd name="connsiteX1" fmla="*/ 414163 w 5106121"/>
              <a:gd name="connsiteY1" fmla="*/ 0 h 4269630"/>
              <a:gd name="connsiteX2" fmla="*/ 1032571 w 5106121"/>
              <a:gd name="connsiteY2" fmla="*/ 0 h 4269630"/>
              <a:gd name="connsiteX3" fmla="*/ 1548857 w 5106121"/>
              <a:gd name="connsiteY3" fmla="*/ 0 h 4269630"/>
              <a:gd name="connsiteX4" fmla="*/ 2167265 w 5106121"/>
              <a:gd name="connsiteY4" fmla="*/ 0 h 4269630"/>
              <a:gd name="connsiteX5" fmla="*/ 2632489 w 5106121"/>
              <a:gd name="connsiteY5" fmla="*/ 0 h 4269630"/>
              <a:gd name="connsiteX6" fmla="*/ 3301958 w 5106121"/>
              <a:gd name="connsiteY6" fmla="*/ 0 h 4269630"/>
              <a:gd name="connsiteX7" fmla="*/ 3971427 w 5106121"/>
              <a:gd name="connsiteY7" fmla="*/ 0 h 4269630"/>
              <a:gd name="connsiteX8" fmla="*/ 4589835 w 5106121"/>
              <a:gd name="connsiteY8" fmla="*/ 0 h 4269630"/>
              <a:gd name="connsiteX9" fmla="*/ 5106121 w 5106121"/>
              <a:gd name="connsiteY9" fmla="*/ 0 h 4269630"/>
              <a:gd name="connsiteX10" fmla="*/ 5106121 w 5106121"/>
              <a:gd name="connsiteY10" fmla="*/ 619096 h 4269630"/>
              <a:gd name="connsiteX11" fmla="*/ 5106121 w 5106121"/>
              <a:gd name="connsiteY11" fmla="*/ 1238193 h 4269630"/>
              <a:gd name="connsiteX12" fmla="*/ 5106121 w 5106121"/>
              <a:gd name="connsiteY12" fmla="*/ 1857289 h 4269630"/>
              <a:gd name="connsiteX13" fmla="*/ 5106121 w 5106121"/>
              <a:gd name="connsiteY13" fmla="*/ 2262904 h 4269630"/>
              <a:gd name="connsiteX14" fmla="*/ 5106121 w 5106121"/>
              <a:gd name="connsiteY14" fmla="*/ 2711215 h 4269630"/>
              <a:gd name="connsiteX15" fmla="*/ 5106121 w 5106121"/>
              <a:gd name="connsiteY15" fmla="*/ 3330311 h 4269630"/>
              <a:gd name="connsiteX16" fmla="*/ 5106121 w 5106121"/>
              <a:gd name="connsiteY16" fmla="*/ 4269630 h 4269630"/>
              <a:gd name="connsiteX17" fmla="*/ 4640897 w 5106121"/>
              <a:gd name="connsiteY17" fmla="*/ 4269630 h 4269630"/>
              <a:gd name="connsiteX18" fmla="*/ 3971427 w 5106121"/>
              <a:gd name="connsiteY18" fmla="*/ 4269630 h 4269630"/>
              <a:gd name="connsiteX19" fmla="*/ 3301958 w 5106121"/>
              <a:gd name="connsiteY19" fmla="*/ 4269630 h 4269630"/>
              <a:gd name="connsiteX20" fmla="*/ 2836734 w 5106121"/>
              <a:gd name="connsiteY20" fmla="*/ 4269630 h 4269630"/>
              <a:gd name="connsiteX21" fmla="*/ 2422571 w 5106121"/>
              <a:gd name="connsiteY21" fmla="*/ 4269630 h 4269630"/>
              <a:gd name="connsiteX22" fmla="*/ 2008408 w 5106121"/>
              <a:gd name="connsiteY22" fmla="*/ 4269630 h 4269630"/>
              <a:gd name="connsiteX23" fmla="*/ 1492122 w 5106121"/>
              <a:gd name="connsiteY23" fmla="*/ 4269630 h 4269630"/>
              <a:gd name="connsiteX24" fmla="*/ 822653 w 5106121"/>
              <a:gd name="connsiteY24" fmla="*/ 4269630 h 4269630"/>
              <a:gd name="connsiteX25" fmla="*/ 0 w 5106121"/>
              <a:gd name="connsiteY25" fmla="*/ 4269630 h 4269630"/>
              <a:gd name="connsiteX26" fmla="*/ 0 w 5106121"/>
              <a:gd name="connsiteY26" fmla="*/ 3821319 h 4269630"/>
              <a:gd name="connsiteX27" fmla="*/ 0 w 5106121"/>
              <a:gd name="connsiteY27" fmla="*/ 3202223 h 4269630"/>
              <a:gd name="connsiteX28" fmla="*/ 0 w 5106121"/>
              <a:gd name="connsiteY28" fmla="*/ 2711215 h 4269630"/>
              <a:gd name="connsiteX29" fmla="*/ 0 w 5106121"/>
              <a:gd name="connsiteY29" fmla="*/ 2305600 h 4269630"/>
              <a:gd name="connsiteX30" fmla="*/ 0 w 5106121"/>
              <a:gd name="connsiteY30" fmla="*/ 1814593 h 4269630"/>
              <a:gd name="connsiteX31" fmla="*/ 0 w 5106121"/>
              <a:gd name="connsiteY31" fmla="*/ 1195496 h 4269630"/>
              <a:gd name="connsiteX32" fmla="*/ 0 w 5106121"/>
              <a:gd name="connsiteY32" fmla="*/ 576400 h 4269630"/>
              <a:gd name="connsiteX33" fmla="*/ 0 w 5106121"/>
              <a:gd name="connsiteY33" fmla="*/ 0 h 426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106121" h="4269630" fill="none" extrusionOk="0">
                <a:moveTo>
                  <a:pt x="0" y="0"/>
                </a:moveTo>
                <a:cubicBezTo>
                  <a:pt x="143486" y="-5873"/>
                  <a:pt x="312631" y="1242"/>
                  <a:pt x="414163" y="0"/>
                </a:cubicBezTo>
                <a:cubicBezTo>
                  <a:pt x="515695" y="-1242"/>
                  <a:pt x="874615" y="10448"/>
                  <a:pt x="1032571" y="0"/>
                </a:cubicBezTo>
                <a:cubicBezTo>
                  <a:pt x="1190527" y="-10448"/>
                  <a:pt x="1390584" y="5080"/>
                  <a:pt x="1548857" y="0"/>
                </a:cubicBezTo>
                <a:cubicBezTo>
                  <a:pt x="1707130" y="-5080"/>
                  <a:pt x="2003007" y="26925"/>
                  <a:pt x="2167265" y="0"/>
                </a:cubicBezTo>
                <a:cubicBezTo>
                  <a:pt x="2331523" y="-26925"/>
                  <a:pt x="2531600" y="45823"/>
                  <a:pt x="2632489" y="0"/>
                </a:cubicBezTo>
                <a:cubicBezTo>
                  <a:pt x="2733378" y="-45823"/>
                  <a:pt x="3134903" y="3826"/>
                  <a:pt x="3301958" y="0"/>
                </a:cubicBezTo>
                <a:cubicBezTo>
                  <a:pt x="3469013" y="-3826"/>
                  <a:pt x="3641773" y="69168"/>
                  <a:pt x="3971427" y="0"/>
                </a:cubicBezTo>
                <a:cubicBezTo>
                  <a:pt x="4301081" y="-69168"/>
                  <a:pt x="4363576" y="30522"/>
                  <a:pt x="4589835" y="0"/>
                </a:cubicBezTo>
                <a:cubicBezTo>
                  <a:pt x="4816094" y="-30522"/>
                  <a:pt x="4963770" y="34995"/>
                  <a:pt x="5106121" y="0"/>
                </a:cubicBezTo>
                <a:cubicBezTo>
                  <a:pt x="5144660" y="209656"/>
                  <a:pt x="5077921" y="465335"/>
                  <a:pt x="5106121" y="619096"/>
                </a:cubicBezTo>
                <a:cubicBezTo>
                  <a:pt x="5134321" y="772857"/>
                  <a:pt x="5040469" y="960505"/>
                  <a:pt x="5106121" y="1238193"/>
                </a:cubicBezTo>
                <a:cubicBezTo>
                  <a:pt x="5171773" y="1515881"/>
                  <a:pt x="5059065" y="1633816"/>
                  <a:pt x="5106121" y="1857289"/>
                </a:cubicBezTo>
                <a:cubicBezTo>
                  <a:pt x="5153177" y="2080762"/>
                  <a:pt x="5095871" y="2090692"/>
                  <a:pt x="5106121" y="2262904"/>
                </a:cubicBezTo>
                <a:cubicBezTo>
                  <a:pt x="5116371" y="2435117"/>
                  <a:pt x="5061844" y="2557631"/>
                  <a:pt x="5106121" y="2711215"/>
                </a:cubicBezTo>
                <a:cubicBezTo>
                  <a:pt x="5150398" y="2864799"/>
                  <a:pt x="5100168" y="3023859"/>
                  <a:pt x="5106121" y="3330311"/>
                </a:cubicBezTo>
                <a:cubicBezTo>
                  <a:pt x="5112074" y="3636763"/>
                  <a:pt x="5036840" y="3978576"/>
                  <a:pt x="5106121" y="4269630"/>
                </a:cubicBezTo>
                <a:cubicBezTo>
                  <a:pt x="4916469" y="4274380"/>
                  <a:pt x="4770327" y="4227005"/>
                  <a:pt x="4640897" y="4269630"/>
                </a:cubicBezTo>
                <a:cubicBezTo>
                  <a:pt x="4511467" y="4312255"/>
                  <a:pt x="4251570" y="4191766"/>
                  <a:pt x="3971427" y="4269630"/>
                </a:cubicBezTo>
                <a:cubicBezTo>
                  <a:pt x="3691284" y="4347494"/>
                  <a:pt x="3543209" y="4244543"/>
                  <a:pt x="3301958" y="4269630"/>
                </a:cubicBezTo>
                <a:cubicBezTo>
                  <a:pt x="3060707" y="4294717"/>
                  <a:pt x="3029911" y="4264789"/>
                  <a:pt x="2836734" y="4269630"/>
                </a:cubicBezTo>
                <a:cubicBezTo>
                  <a:pt x="2643557" y="4274471"/>
                  <a:pt x="2516295" y="4260611"/>
                  <a:pt x="2422571" y="4269630"/>
                </a:cubicBezTo>
                <a:cubicBezTo>
                  <a:pt x="2328847" y="4278649"/>
                  <a:pt x="2184574" y="4250744"/>
                  <a:pt x="2008408" y="4269630"/>
                </a:cubicBezTo>
                <a:cubicBezTo>
                  <a:pt x="1832242" y="4288516"/>
                  <a:pt x="1599983" y="4238128"/>
                  <a:pt x="1492122" y="4269630"/>
                </a:cubicBezTo>
                <a:cubicBezTo>
                  <a:pt x="1384261" y="4301132"/>
                  <a:pt x="1156610" y="4226661"/>
                  <a:pt x="822653" y="4269630"/>
                </a:cubicBezTo>
                <a:cubicBezTo>
                  <a:pt x="488696" y="4312599"/>
                  <a:pt x="201977" y="4265729"/>
                  <a:pt x="0" y="4269630"/>
                </a:cubicBezTo>
                <a:cubicBezTo>
                  <a:pt x="-53544" y="4143238"/>
                  <a:pt x="40710" y="3959366"/>
                  <a:pt x="0" y="3821319"/>
                </a:cubicBezTo>
                <a:cubicBezTo>
                  <a:pt x="-40710" y="3683272"/>
                  <a:pt x="38233" y="3355170"/>
                  <a:pt x="0" y="3202223"/>
                </a:cubicBezTo>
                <a:cubicBezTo>
                  <a:pt x="-38233" y="3049276"/>
                  <a:pt x="26466" y="2943878"/>
                  <a:pt x="0" y="2711215"/>
                </a:cubicBezTo>
                <a:cubicBezTo>
                  <a:pt x="-26466" y="2478552"/>
                  <a:pt x="41104" y="2475867"/>
                  <a:pt x="0" y="2305600"/>
                </a:cubicBezTo>
                <a:cubicBezTo>
                  <a:pt x="-41104" y="2135333"/>
                  <a:pt x="1636" y="1987552"/>
                  <a:pt x="0" y="1814593"/>
                </a:cubicBezTo>
                <a:cubicBezTo>
                  <a:pt x="-1636" y="1641634"/>
                  <a:pt x="6979" y="1330115"/>
                  <a:pt x="0" y="1195496"/>
                </a:cubicBezTo>
                <a:cubicBezTo>
                  <a:pt x="-6979" y="1060877"/>
                  <a:pt x="2875" y="701704"/>
                  <a:pt x="0" y="576400"/>
                </a:cubicBezTo>
                <a:cubicBezTo>
                  <a:pt x="-2875" y="451096"/>
                  <a:pt x="11962" y="118395"/>
                  <a:pt x="0" y="0"/>
                </a:cubicBezTo>
                <a:close/>
              </a:path>
              <a:path w="5106121" h="4269630" stroke="0" extrusionOk="0">
                <a:moveTo>
                  <a:pt x="0" y="0"/>
                </a:moveTo>
                <a:cubicBezTo>
                  <a:pt x="180949" y="-6259"/>
                  <a:pt x="348684" y="46157"/>
                  <a:pt x="567347" y="0"/>
                </a:cubicBezTo>
                <a:cubicBezTo>
                  <a:pt x="786010" y="-46157"/>
                  <a:pt x="865076" y="6706"/>
                  <a:pt x="1134694" y="0"/>
                </a:cubicBezTo>
                <a:cubicBezTo>
                  <a:pt x="1404312" y="-6706"/>
                  <a:pt x="1492402" y="49963"/>
                  <a:pt x="1599918" y="0"/>
                </a:cubicBezTo>
                <a:cubicBezTo>
                  <a:pt x="1707434" y="-49963"/>
                  <a:pt x="2110011" y="31304"/>
                  <a:pt x="2269387" y="0"/>
                </a:cubicBezTo>
                <a:cubicBezTo>
                  <a:pt x="2428763" y="-31304"/>
                  <a:pt x="2613680" y="16189"/>
                  <a:pt x="2887795" y="0"/>
                </a:cubicBezTo>
                <a:cubicBezTo>
                  <a:pt x="3161910" y="-16189"/>
                  <a:pt x="3312128" y="28080"/>
                  <a:pt x="3557264" y="0"/>
                </a:cubicBezTo>
                <a:cubicBezTo>
                  <a:pt x="3802400" y="-28080"/>
                  <a:pt x="3894200" y="45639"/>
                  <a:pt x="4022489" y="0"/>
                </a:cubicBezTo>
                <a:cubicBezTo>
                  <a:pt x="4150778" y="-45639"/>
                  <a:pt x="4299245" y="13177"/>
                  <a:pt x="4436652" y="0"/>
                </a:cubicBezTo>
                <a:cubicBezTo>
                  <a:pt x="4574059" y="-13177"/>
                  <a:pt x="4806170" y="35031"/>
                  <a:pt x="5106121" y="0"/>
                </a:cubicBezTo>
                <a:cubicBezTo>
                  <a:pt x="5168580" y="234524"/>
                  <a:pt x="5063338" y="333464"/>
                  <a:pt x="5106121" y="576400"/>
                </a:cubicBezTo>
                <a:cubicBezTo>
                  <a:pt x="5148904" y="819336"/>
                  <a:pt x="5064213" y="1006246"/>
                  <a:pt x="5106121" y="1195496"/>
                </a:cubicBezTo>
                <a:cubicBezTo>
                  <a:pt x="5148029" y="1384746"/>
                  <a:pt x="5092888" y="1513232"/>
                  <a:pt x="5106121" y="1814593"/>
                </a:cubicBezTo>
                <a:cubicBezTo>
                  <a:pt x="5119354" y="2115954"/>
                  <a:pt x="5043643" y="2110755"/>
                  <a:pt x="5106121" y="2348297"/>
                </a:cubicBezTo>
                <a:cubicBezTo>
                  <a:pt x="5168599" y="2585839"/>
                  <a:pt x="5091112" y="2834922"/>
                  <a:pt x="5106121" y="2967393"/>
                </a:cubicBezTo>
                <a:cubicBezTo>
                  <a:pt x="5121130" y="3099864"/>
                  <a:pt x="5084154" y="3216642"/>
                  <a:pt x="5106121" y="3415704"/>
                </a:cubicBezTo>
                <a:cubicBezTo>
                  <a:pt x="5128088" y="3614766"/>
                  <a:pt x="5017943" y="3878865"/>
                  <a:pt x="5106121" y="4269630"/>
                </a:cubicBezTo>
                <a:cubicBezTo>
                  <a:pt x="4857508" y="4294806"/>
                  <a:pt x="4689812" y="4232982"/>
                  <a:pt x="4487713" y="4269630"/>
                </a:cubicBezTo>
                <a:cubicBezTo>
                  <a:pt x="4285614" y="4306278"/>
                  <a:pt x="4158497" y="4253778"/>
                  <a:pt x="3869305" y="4269630"/>
                </a:cubicBezTo>
                <a:cubicBezTo>
                  <a:pt x="3580113" y="4285482"/>
                  <a:pt x="3630005" y="4224937"/>
                  <a:pt x="3404081" y="4269630"/>
                </a:cubicBezTo>
                <a:cubicBezTo>
                  <a:pt x="3178157" y="4314323"/>
                  <a:pt x="3106295" y="4208994"/>
                  <a:pt x="2836734" y="4269630"/>
                </a:cubicBezTo>
                <a:cubicBezTo>
                  <a:pt x="2567173" y="4330266"/>
                  <a:pt x="2447756" y="4226211"/>
                  <a:pt x="2320448" y="4269630"/>
                </a:cubicBezTo>
                <a:cubicBezTo>
                  <a:pt x="2193140" y="4313049"/>
                  <a:pt x="2060752" y="4234205"/>
                  <a:pt x="1906285" y="4269630"/>
                </a:cubicBezTo>
                <a:cubicBezTo>
                  <a:pt x="1751818" y="4305055"/>
                  <a:pt x="1471304" y="4258882"/>
                  <a:pt x="1338938" y="4269630"/>
                </a:cubicBezTo>
                <a:cubicBezTo>
                  <a:pt x="1206572" y="4280378"/>
                  <a:pt x="1098583" y="4234439"/>
                  <a:pt x="924775" y="4269630"/>
                </a:cubicBezTo>
                <a:cubicBezTo>
                  <a:pt x="750967" y="4304821"/>
                  <a:pt x="321005" y="4255285"/>
                  <a:pt x="0" y="4269630"/>
                </a:cubicBezTo>
                <a:cubicBezTo>
                  <a:pt x="-37577" y="4142299"/>
                  <a:pt x="46942" y="4013497"/>
                  <a:pt x="0" y="3864015"/>
                </a:cubicBezTo>
                <a:cubicBezTo>
                  <a:pt x="-46942" y="3714534"/>
                  <a:pt x="57002" y="3387742"/>
                  <a:pt x="0" y="3244919"/>
                </a:cubicBezTo>
                <a:cubicBezTo>
                  <a:pt x="-57002" y="3102096"/>
                  <a:pt x="35001" y="2884089"/>
                  <a:pt x="0" y="2753911"/>
                </a:cubicBezTo>
                <a:cubicBezTo>
                  <a:pt x="-35001" y="2623733"/>
                  <a:pt x="51167" y="2464157"/>
                  <a:pt x="0" y="2305600"/>
                </a:cubicBezTo>
                <a:cubicBezTo>
                  <a:pt x="-51167" y="2147043"/>
                  <a:pt x="30632" y="1943112"/>
                  <a:pt x="0" y="1686504"/>
                </a:cubicBezTo>
                <a:cubicBezTo>
                  <a:pt x="-30632" y="1429896"/>
                  <a:pt x="41598" y="1416629"/>
                  <a:pt x="0" y="1238193"/>
                </a:cubicBezTo>
                <a:cubicBezTo>
                  <a:pt x="-41598" y="1059757"/>
                  <a:pt x="13972" y="944555"/>
                  <a:pt x="0" y="789882"/>
                </a:cubicBezTo>
                <a:cubicBezTo>
                  <a:pt x="-13972" y="635209"/>
                  <a:pt x="63055" y="207219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3684944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 za okupaciju Hrvatske</a:t>
            </a:r>
            <a:r>
              <a:rPr lang="hr-H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Potpuno blokirati Hrvatsku iz zraka i s mora; smjerove napada glavnih snaga JNA što izravnije vezivati uz oslobađanje srpskih krajeva u Hrvatskoj i garnizon JNA u dubini hrvatskog teritorija.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„U tome cilju ispresijecati Hrvatsku na pravcima: Gradiška – Virovitica; Bihać – Karlovac – Zagreb; Knin – Zadar; Mostar – Split.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Osloboditi istočnu Slavoniju, zatim brzo nastaviti na zapad, spojiti se sa snagama u zapadnoj Slavoniji i produžiti prema Zagrebu i Varaždinu, odnosno granici Slovenije.(...)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Istodobno jakim snagama blokirati Dubrovnik s kopna i izbiti u dolinu Neretve. (...)”</a:t>
            </a:r>
          </a:p>
        </p:txBody>
      </p:sp>
    </p:spTree>
    <p:extLst>
      <p:ext uri="{BB962C8B-B14F-4D97-AF65-F5344CB8AC3E}">
        <p14:creationId xmlns:p14="http://schemas.microsoft.com/office/powerpoint/2010/main" xmlns="" val="67296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89D6A711-49B9-44BA-A571-59411710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1280"/>
            <a:ext cx="5392824" cy="359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C220D81-75F8-4A5C-9BF3-1FBFB71E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5010" y="3346515"/>
            <a:ext cx="4681980" cy="3511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BE9FCA95-4E8A-4848-AEE6-7C53785E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2923" y="4185500"/>
            <a:ext cx="1762515" cy="2493390"/>
          </a:xfrm>
          <a:prstGeom prst="rect">
            <a:avLst/>
          </a:prstGeom>
        </p:spPr>
      </p:pic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870CDA0C-D326-427F-87B6-A68E449619AC}"/>
              </a:ext>
            </a:extLst>
          </p:cNvPr>
          <p:cNvSpPr/>
          <p:nvPr/>
        </p:nvSpPr>
        <p:spPr>
          <a:xfrm>
            <a:off x="7268757" y="1324530"/>
            <a:ext cx="4394673" cy="3289825"/>
          </a:xfrm>
          <a:custGeom>
            <a:avLst/>
            <a:gdLst>
              <a:gd name="connsiteX0" fmla="*/ 3744393 w 4394673"/>
              <a:gd name="connsiteY0" fmla="*/ 3390362 h 3289825"/>
              <a:gd name="connsiteX1" fmla="*/ 3385411 w 4394673"/>
              <a:gd name="connsiteY1" fmla="*/ 3274868 h 3289825"/>
              <a:gd name="connsiteX2" fmla="*/ 3040507 w 4394673"/>
              <a:gd name="connsiteY2" fmla="*/ 3163904 h 3289825"/>
              <a:gd name="connsiteX3" fmla="*/ 591650 w 4394673"/>
              <a:gd name="connsiteY3" fmla="*/ 2767818 h 3289825"/>
              <a:gd name="connsiteX4" fmla="*/ 1001865 w 4394673"/>
              <a:gd name="connsiteY4" fmla="*/ 264749 h 3289825"/>
              <a:gd name="connsiteX5" fmla="*/ 3460106 w 4394673"/>
              <a:gd name="connsiteY5" fmla="*/ 298754 h 3289825"/>
              <a:gd name="connsiteX6" fmla="*/ 3739236 w 4394673"/>
              <a:gd name="connsiteY6" fmla="*/ 2816849 h 3289825"/>
              <a:gd name="connsiteX7" fmla="*/ 3744393 w 4394673"/>
              <a:gd name="connsiteY7" fmla="*/ 3390362 h 328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4673" h="3289825" fill="none" extrusionOk="0">
                <a:moveTo>
                  <a:pt x="3744393" y="3390362"/>
                </a:moveTo>
                <a:cubicBezTo>
                  <a:pt x="3596531" y="3350846"/>
                  <a:pt x="3505665" y="3324851"/>
                  <a:pt x="3385411" y="3274868"/>
                </a:cubicBezTo>
                <a:cubicBezTo>
                  <a:pt x="3265157" y="3224885"/>
                  <a:pt x="3148594" y="3212017"/>
                  <a:pt x="3040507" y="3163904"/>
                </a:cubicBezTo>
                <a:cubicBezTo>
                  <a:pt x="2297704" y="3411793"/>
                  <a:pt x="1147967" y="3209418"/>
                  <a:pt x="591650" y="2767818"/>
                </a:cubicBezTo>
                <a:cubicBezTo>
                  <a:pt x="-351448" y="2082753"/>
                  <a:pt x="-301780" y="831068"/>
                  <a:pt x="1001865" y="264749"/>
                </a:cubicBezTo>
                <a:cubicBezTo>
                  <a:pt x="1845381" y="-265461"/>
                  <a:pt x="2742717" y="10509"/>
                  <a:pt x="3460106" y="298754"/>
                </a:cubicBezTo>
                <a:cubicBezTo>
                  <a:pt x="4403567" y="946157"/>
                  <a:pt x="4650446" y="2074236"/>
                  <a:pt x="3739236" y="2816849"/>
                </a:cubicBezTo>
                <a:cubicBezTo>
                  <a:pt x="3768299" y="2988918"/>
                  <a:pt x="3740832" y="3205960"/>
                  <a:pt x="3744393" y="3390362"/>
                </a:cubicBezTo>
                <a:close/>
              </a:path>
              <a:path w="4394673" h="3289825" stroke="0" extrusionOk="0">
                <a:moveTo>
                  <a:pt x="3744393" y="3390362"/>
                </a:moveTo>
                <a:cubicBezTo>
                  <a:pt x="3657903" y="3349998"/>
                  <a:pt x="3553752" y="3342183"/>
                  <a:pt x="3413567" y="3283927"/>
                </a:cubicBezTo>
                <a:cubicBezTo>
                  <a:pt x="3273382" y="3225671"/>
                  <a:pt x="3183364" y="3201230"/>
                  <a:pt x="3040507" y="3163904"/>
                </a:cubicBezTo>
                <a:cubicBezTo>
                  <a:pt x="2156895" y="3232867"/>
                  <a:pt x="1129735" y="3422212"/>
                  <a:pt x="591650" y="2767818"/>
                </a:cubicBezTo>
                <a:cubicBezTo>
                  <a:pt x="-457634" y="1897612"/>
                  <a:pt x="-378206" y="923426"/>
                  <a:pt x="1001865" y="264749"/>
                </a:cubicBezTo>
                <a:cubicBezTo>
                  <a:pt x="1730153" y="-97547"/>
                  <a:pt x="2696636" y="-110256"/>
                  <a:pt x="3460106" y="298754"/>
                </a:cubicBezTo>
                <a:cubicBezTo>
                  <a:pt x="4777695" y="1119743"/>
                  <a:pt x="4599532" y="2057806"/>
                  <a:pt x="3739236" y="2816849"/>
                </a:cubicBezTo>
                <a:cubicBezTo>
                  <a:pt x="3747389" y="2967594"/>
                  <a:pt x="3744988" y="3161650"/>
                  <a:pt x="3744393" y="3390362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5203"/>
                      <a:gd name="adj2" fmla="val 5305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Usporedi izgled tenkova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JNA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 hrvatskog oklopnog vozila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dijelu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povijesni koncept – usporedba i sučeljavanje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(U/176).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82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719794" y="1498862"/>
            <a:ext cx="3214186" cy="4810702"/>
          </a:xfrm>
          <a:custGeom>
            <a:avLst/>
            <a:gdLst>
              <a:gd name="connsiteX0" fmla="*/ 3214186 w 3214186"/>
              <a:gd name="connsiteY0" fmla="*/ 117061 h 4810702"/>
              <a:gd name="connsiteX1" fmla="*/ 3097125 w 3214186"/>
              <a:gd name="connsiteY1" fmla="*/ 234122 h 4810702"/>
              <a:gd name="connsiteX2" fmla="*/ 3097125 w 3214186"/>
              <a:gd name="connsiteY2" fmla="*/ 117061 h 4810702"/>
              <a:gd name="connsiteX3" fmla="*/ 3038595 w 3214186"/>
              <a:gd name="connsiteY3" fmla="*/ 175591 h 4810702"/>
              <a:gd name="connsiteX4" fmla="*/ 2980065 w 3214186"/>
              <a:gd name="connsiteY4" fmla="*/ 117061 h 4810702"/>
              <a:gd name="connsiteX5" fmla="*/ 2980065 w 3214186"/>
              <a:gd name="connsiteY5" fmla="*/ 234121 h 4810702"/>
              <a:gd name="connsiteX6" fmla="*/ 2378834 w 3214186"/>
              <a:gd name="connsiteY6" fmla="*/ 234121 h 4810702"/>
              <a:gd name="connsiteX7" fmla="*/ 1863493 w 3214186"/>
              <a:gd name="connsiteY7" fmla="*/ 234121 h 4810702"/>
              <a:gd name="connsiteX8" fmla="*/ 1262263 w 3214186"/>
              <a:gd name="connsiteY8" fmla="*/ 234121 h 4810702"/>
              <a:gd name="connsiteX9" fmla="*/ 689662 w 3214186"/>
              <a:gd name="connsiteY9" fmla="*/ 234121 h 4810702"/>
              <a:gd name="connsiteX10" fmla="*/ 117061 w 3214186"/>
              <a:gd name="connsiteY10" fmla="*/ 234121 h 4810702"/>
              <a:gd name="connsiteX11" fmla="*/ 0 w 3214186"/>
              <a:gd name="connsiteY11" fmla="*/ 351182 h 4810702"/>
              <a:gd name="connsiteX12" fmla="*/ 0 w 3214186"/>
              <a:gd name="connsiteY12" fmla="*/ 1058382 h 4810702"/>
              <a:gd name="connsiteX13" fmla="*/ 0 w 3214186"/>
              <a:gd name="connsiteY13" fmla="*/ 1765583 h 4810702"/>
              <a:gd name="connsiteX14" fmla="*/ 0 w 3214186"/>
              <a:gd name="connsiteY14" fmla="*/ 2472783 h 4810702"/>
              <a:gd name="connsiteX15" fmla="*/ 0 w 3214186"/>
              <a:gd name="connsiteY15" fmla="*/ 3006286 h 4810702"/>
              <a:gd name="connsiteX16" fmla="*/ 0 w 3214186"/>
              <a:gd name="connsiteY16" fmla="*/ 3670061 h 4810702"/>
              <a:gd name="connsiteX17" fmla="*/ 0 w 3214186"/>
              <a:gd name="connsiteY17" fmla="*/ 4693641 h 4810702"/>
              <a:gd name="connsiteX18" fmla="*/ 117061 w 3214186"/>
              <a:gd name="connsiteY18" fmla="*/ 4810702 h 4810702"/>
              <a:gd name="connsiteX19" fmla="*/ 234122 w 3214186"/>
              <a:gd name="connsiteY19" fmla="*/ 4693641 h 4810702"/>
              <a:gd name="connsiteX20" fmla="*/ 234121 w 3214186"/>
              <a:gd name="connsiteY20" fmla="*/ 4576581 h 4810702"/>
              <a:gd name="connsiteX21" fmla="*/ 778092 w 3214186"/>
              <a:gd name="connsiteY21" fmla="*/ 4576581 h 4810702"/>
              <a:gd name="connsiteX22" fmla="*/ 1264802 w 3214186"/>
              <a:gd name="connsiteY22" fmla="*/ 4576581 h 4810702"/>
              <a:gd name="connsiteX23" fmla="*/ 1866033 w 3214186"/>
              <a:gd name="connsiteY23" fmla="*/ 4576581 h 4810702"/>
              <a:gd name="connsiteX24" fmla="*/ 2467264 w 3214186"/>
              <a:gd name="connsiteY24" fmla="*/ 4576581 h 4810702"/>
              <a:gd name="connsiteX25" fmla="*/ 3097125 w 3214186"/>
              <a:gd name="connsiteY25" fmla="*/ 4576581 h 4810702"/>
              <a:gd name="connsiteX26" fmla="*/ 3214186 w 3214186"/>
              <a:gd name="connsiteY26" fmla="*/ 4459520 h 4810702"/>
              <a:gd name="connsiteX27" fmla="*/ 3214186 w 3214186"/>
              <a:gd name="connsiteY27" fmla="*/ 3969442 h 4810702"/>
              <a:gd name="connsiteX28" fmla="*/ 3214186 w 3214186"/>
              <a:gd name="connsiteY28" fmla="*/ 3262242 h 4810702"/>
              <a:gd name="connsiteX29" fmla="*/ 3214186 w 3214186"/>
              <a:gd name="connsiteY29" fmla="*/ 2598466 h 4810702"/>
              <a:gd name="connsiteX30" fmla="*/ 3214186 w 3214186"/>
              <a:gd name="connsiteY30" fmla="*/ 2064964 h 4810702"/>
              <a:gd name="connsiteX31" fmla="*/ 3214186 w 3214186"/>
              <a:gd name="connsiteY31" fmla="*/ 1531462 h 4810702"/>
              <a:gd name="connsiteX32" fmla="*/ 3214186 w 3214186"/>
              <a:gd name="connsiteY32" fmla="*/ 824261 h 4810702"/>
              <a:gd name="connsiteX33" fmla="*/ 3214186 w 3214186"/>
              <a:gd name="connsiteY33" fmla="*/ 117061 h 4810702"/>
              <a:gd name="connsiteX34" fmla="*/ 117061 w 3214186"/>
              <a:gd name="connsiteY34" fmla="*/ 468243 h 4810702"/>
              <a:gd name="connsiteX35" fmla="*/ 234122 w 3214186"/>
              <a:gd name="connsiteY35" fmla="*/ 351182 h 4810702"/>
              <a:gd name="connsiteX36" fmla="*/ 175592 w 3214186"/>
              <a:gd name="connsiteY36" fmla="*/ 292652 h 4810702"/>
              <a:gd name="connsiteX37" fmla="*/ 117062 w 3214186"/>
              <a:gd name="connsiteY37" fmla="*/ 351182 h 4810702"/>
              <a:gd name="connsiteX38" fmla="*/ 117061 w 3214186"/>
              <a:gd name="connsiteY38" fmla="*/ 468243 h 4810702"/>
              <a:gd name="connsiteX0" fmla="*/ 117061 w 3214186"/>
              <a:gd name="connsiteY0" fmla="*/ 468243 h 4810702"/>
              <a:gd name="connsiteX1" fmla="*/ 234122 w 3214186"/>
              <a:gd name="connsiteY1" fmla="*/ 351182 h 4810702"/>
              <a:gd name="connsiteX2" fmla="*/ 175592 w 3214186"/>
              <a:gd name="connsiteY2" fmla="*/ 292652 h 4810702"/>
              <a:gd name="connsiteX3" fmla="*/ 117062 w 3214186"/>
              <a:gd name="connsiteY3" fmla="*/ 351182 h 4810702"/>
              <a:gd name="connsiteX4" fmla="*/ 117061 w 3214186"/>
              <a:gd name="connsiteY4" fmla="*/ 468243 h 4810702"/>
              <a:gd name="connsiteX5" fmla="*/ 3097125 w 3214186"/>
              <a:gd name="connsiteY5" fmla="*/ 234121 h 4810702"/>
              <a:gd name="connsiteX6" fmla="*/ 3214186 w 3214186"/>
              <a:gd name="connsiteY6" fmla="*/ 117060 h 4810702"/>
              <a:gd name="connsiteX7" fmla="*/ 3097125 w 3214186"/>
              <a:gd name="connsiteY7" fmla="*/ -1 h 4810702"/>
              <a:gd name="connsiteX8" fmla="*/ 2980064 w 3214186"/>
              <a:gd name="connsiteY8" fmla="*/ 117060 h 4810702"/>
              <a:gd name="connsiteX9" fmla="*/ 3038594 w 3214186"/>
              <a:gd name="connsiteY9" fmla="*/ 175590 h 4810702"/>
              <a:gd name="connsiteX10" fmla="*/ 3097124 w 3214186"/>
              <a:gd name="connsiteY10" fmla="*/ 117060 h 4810702"/>
              <a:gd name="connsiteX11" fmla="*/ 3097125 w 3214186"/>
              <a:gd name="connsiteY11" fmla="*/ 234121 h 4810702"/>
              <a:gd name="connsiteX0" fmla="*/ 0 w 3214186"/>
              <a:gd name="connsiteY0" fmla="*/ 351182 h 4810702"/>
              <a:gd name="connsiteX1" fmla="*/ 117061 w 3214186"/>
              <a:gd name="connsiteY1" fmla="*/ 234121 h 4810702"/>
              <a:gd name="connsiteX2" fmla="*/ 661032 w 3214186"/>
              <a:gd name="connsiteY2" fmla="*/ 234121 h 4810702"/>
              <a:gd name="connsiteX3" fmla="*/ 1205003 w 3214186"/>
              <a:gd name="connsiteY3" fmla="*/ 234121 h 4810702"/>
              <a:gd name="connsiteX4" fmla="*/ 1720343 w 3214186"/>
              <a:gd name="connsiteY4" fmla="*/ 234121 h 4810702"/>
              <a:gd name="connsiteX5" fmla="*/ 2321574 w 3214186"/>
              <a:gd name="connsiteY5" fmla="*/ 234121 h 4810702"/>
              <a:gd name="connsiteX6" fmla="*/ 2980065 w 3214186"/>
              <a:gd name="connsiteY6" fmla="*/ 234121 h 4810702"/>
              <a:gd name="connsiteX7" fmla="*/ 2980065 w 3214186"/>
              <a:gd name="connsiteY7" fmla="*/ 117061 h 4810702"/>
              <a:gd name="connsiteX8" fmla="*/ 3097126 w 3214186"/>
              <a:gd name="connsiteY8" fmla="*/ 0 h 4810702"/>
              <a:gd name="connsiteX9" fmla="*/ 3214187 w 3214186"/>
              <a:gd name="connsiteY9" fmla="*/ 117061 h 4810702"/>
              <a:gd name="connsiteX10" fmla="*/ 3214186 w 3214186"/>
              <a:gd name="connsiteY10" fmla="*/ 4459520 h 4810702"/>
              <a:gd name="connsiteX11" fmla="*/ 3097125 w 3214186"/>
              <a:gd name="connsiteY11" fmla="*/ 4576581 h 4810702"/>
              <a:gd name="connsiteX12" fmla="*/ 2495894 w 3214186"/>
              <a:gd name="connsiteY12" fmla="*/ 4576581 h 4810702"/>
              <a:gd name="connsiteX13" fmla="*/ 2009183 w 3214186"/>
              <a:gd name="connsiteY13" fmla="*/ 4576581 h 4810702"/>
              <a:gd name="connsiteX14" fmla="*/ 1379323 w 3214186"/>
              <a:gd name="connsiteY14" fmla="*/ 4576581 h 4810702"/>
              <a:gd name="connsiteX15" fmla="*/ 863982 w 3214186"/>
              <a:gd name="connsiteY15" fmla="*/ 4576581 h 4810702"/>
              <a:gd name="connsiteX16" fmla="*/ 234121 w 3214186"/>
              <a:gd name="connsiteY16" fmla="*/ 4576581 h 4810702"/>
              <a:gd name="connsiteX17" fmla="*/ 234121 w 3214186"/>
              <a:gd name="connsiteY17" fmla="*/ 4693641 h 4810702"/>
              <a:gd name="connsiteX18" fmla="*/ 117060 w 3214186"/>
              <a:gd name="connsiteY18" fmla="*/ 4810702 h 4810702"/>
              <a:gd name="connsiteX19" fmla="*/ -1 w 3214186"/>
              <a:gd name="connsiteY19" fmla="*/ 4693641 h 4810702"/>
              <a:gd name="connsiteX20" fmla="*/ 0 w 3214186"/>
              <a:gd name="connsiteY20" fmla="*/ 351182 h 4810702"/>
              <a:gd name="connsiteX21" fmla="*/ 2980065 w 3214186"/>
              <a:gd name="connsiteY21" fmla="*/ 234121 h 4810702"/>
              <a:gd name="connsiteX22" fmla="*/ 3097125 w 3214186"/>
              <a:gd name="connsiteY22" fmla="*/ 234121 h 4810702"/>
              <a:gd name="connsiteX23" fmla="*/ 3214186 w 3214186"/>
              <a:gd name="connsiteY23" fmla="*/ 117060 h 4810702"/>
              <a:gd name="connsiteX24" fmla="*/ 3097125 w 3214186"/>
              <a:gd name="connsiteY24" fmla="*/ 234121 h 4810702"/>
              <a:gd name="connsiteX25" fmla="*/ 3097125 w 3214186"/>
              <a:gd name="connsiteY25" fmla="*/ 117061 h 4810702"/>
              <a:gd name="connsiteX26" fmla="*/ 3038595 w 3214186"/>
              <a:gd name="connsiteY26" fmla="*/ 175591 h 4810702"/>
              <a:gd name="connsiteX27" fmla="*/ 2980065 w 3214186"/>
              <a:gd name="connsiteY27" fmla="*/ 117061 h 4810702"/>
              <a:gd name="connsiteX28" fmla="*/ 117061 w 3214186"/>
              <a:gd name="connsiteY28" fmla="*/ 468243 h 4810702"/>
              <a:gd name="connsiteX29" fmla="*/ 117061 w 3214186"/>
              <a:gd name="connsiteY29" fmla="*/ 351182 h 4810702"/>
              <a:gd name="connsiteX30" fmla="*/ 175591 w 3214186"/>
              <a:gd name="connsiteY30" fmla="*/ 292652 h 4810702"/>
              <a:gd name="connsiteX31" fmla="*/ 234121 w 3214186"/>
              <a:gd name="connsiteY31" fmla="*/ 351182 h 4810702"/>
              <a:gd name="connsiteX32" fmla="*/ 117060 w 3214186"/>
              <a:gd name="connsiteY32" fmla="*/ 468243 h 4810702"/>
              <a:gd name="connsiteX33" fmla="*/ -1 w 3214186"/>
              <a:gd name="connsiteY33" fmla="*/ 351182 h 4810702"/>
              <a:gd name="connsiteX34" fmla="*/ 234121 w 3214186"/>
              <a:gd name="connsiteY34" fmla="*/ 351182 h 4810702"/>
              <a:gd name="connsiteX35" fmla="*/ 234121 w 3214186"/>
              <a:gd name="connsiteY35" fmla="*/ 954810 h 4810702"/>
              <a:gd name="connsiteX36" fmla="*/ 234121 w 3214186"/>
              <a:gd name="connsiteY36" fmla="*/ 1473931 h 4810702"/>
              <a:gd name="connsiteX37" fmla="*/ 234121 w 3214186"/>
              <a:gd name="connsiteY37" fmla="*/ 2162067 h 4810702"/>
              <a:gd name="connsiteX38" fmla="*/ 234121 w 3214186"/>
              <a:gd name="connsiteY38" fmla="*/ 2765696 h 4810702"/>
              <a:gd name="connsiteX39" fmla="*/ 234121 w 3214186"/>
              <a:gd name="connsiteY39" fmla="*/ 3284816 h 4810702"/>
              <a:gd name="connsiteX40" fmla="*/ 234121 w 3214186"/>
              <a:gd name="connsiteY40" fmla="*/ 3888445 h 4810702"/>
              <a:gd name="connsiteX41" fmla="*/ 234121 w 3214186"/>
              <a:gd name="connsiteY41" fmla="*/ 4576581 h 48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14186" h="4810702" stroke="0" extrusionOk="0">
                <a:moveTo>
                  <a:pt x="3214186" y="117061"/>
                </a:moveTo>
                <a:cubicBezTo>
                  <a:pt x="3212681" y="180748"/>
                  <a:pt x="3162299" y="226710"/>
                  <a:pt x="3097125" y="234122"/>
                </a:cubicBezTo>
                <a:cubicBezTo>
                  <a:pt x="3096217" y="205601"/>
                  <a:pt x="3101361" y="144097"/>
                  <a:pt x="3097125" y="117061"/>
                </a:cubicBezTo>
                <a:cubicBezTo>
                  <a:pt x="3094320" y="145940"/>
                  <a:pt x="3074760" y="176631"/>
                  <a:pt x="3038595" y="175591"/>
                </a:cubicBezTo>
                <a:cubicBezTo>
                  <a:pt x="3002140" y="169091"/>
                  <a:pt x="2976527" y="144944"/>
                  <a:pt x="2980065" y="117061"/>
                </a:cubicBezTo>
                <a:cubicBezTo>
                  <a:pt x="2976903" y="145863"/>
                  <a:pt x="2985619" y="204212"/>
                  <a:pt x="2980065" y="234121"/>
                </a:cubicBezTo>
                <a:cubicBezTo>
                  <a:pt x="2848867" y="244081"/>
                  <a:pt x="2569915" y="222237"/>
                  <a:pt x="2378834" y="234121"/>
                </a:cubicBezTo>
                <a:cubicBezTo>
                  <a:pt x="2187753" y="246005"/>
                  <a:pt x="2055783" y="234720"/>
                  <a:pt x="1863493" y="234121"/>
                </a:cubicBezTo>
                <a:cubicBezTo>
                  <a:pt x="1671203" y="233522"/>
                  <a:pt x="1432210" y="232285"/>
                  <a:pt x="1262263" y="234121"/>
                </a:cubicBezTo>
                <a:cubicBezTo>
                  <a:pt x="1092316" y="235958"/>
                  <a:pt x="881962" y="235933"/>
                  <a:pt x="689662" y="234121"/>
                </a:cubicBezTo>
                <a:cubicBezTo>
                  <a:pt x="497362" y="232309"/>
                  <a:pt x="259508" y="209750"/>
                  <a:pt x="117061" y="234121"/>
                </a:cubicBezTo>
                <a:cubicBezTo>
                  <a:pt x="62735" y="223789"/>
                  <a:pt x="-2005" y="287429"/>
                  <a:pt x="0" y="351182"/>
                </a:cubicBezTo>
                <a:cubicBezTo>
                  <a:pt x="2609" y="495688"/>
                  <a:pt x="-30738" y="750289"/>
                  <a:pt x="0" y="1058382"/>
                </a:cubicBezTo>
                <a:cubicBezTo>
                  <a:pt x="30738" y="1366475"/>
                  <a:pt x="27049" y="1547347"/>
                  <a:pt x="0" y="1765583"/>
                </a:cubicBezTo>
                <a:cubicBezTo>
                  <a:pt x="-27049" y="1983819"/>
                  <a:pt x="4825" y="2317242"/>
                  <a:pt x="0" y="2472783"/>
                </a:cubicBezTo>
                <a:cubicBezTo>
                  <a:pt x="-4825" y="2628324"/>
                  <a:pt x="21670" y="2815860"/>
                  <a:pt x="0" y="3006286"/>
                </a:cubicBezTo>
                <a:cubicBezTo>
                  <a:pt x="-21670" y="3196712"/>
                  <a:pt x="-20911" y="3509558"/>
                  <a:pt x="0" y="3670061"/>
                </a:cubicBezTo>
                <a:cubicBezTo>
                  <a:pt x="20911" y="3830565"/>
                  <a:pt x="-4754" y="4212226"/>
                  <a:pt x="0" y="4693641"/>
                </a:cubicBezTo>
                <a:cubicBezTo>
                  <a:pt x="-12269" y="4752729"/>
                  <a:pt x="46554" y="4805703"/>
                  <a:pt x="117061" y="4810702"/>
                </a:cubicBezTo>
                <a:cubicBezTo>
                  <a:pt x="183855" y="4811758"/>
                  <a:pt x="242057" y="4750540"/>
                  <a:pt x="234122" y="4693641"/>
                </a:cubicBezTo>
                <a:cubicBezTo>
                  <a:pt x="235663" y="4654814"/>
                  <a:pt x="235471" y="4606365"/>
                  <a:pt x="234121" y="4576581"/>
                </a:cubicBezTo>
                <a:cubicBezTo>
                  <a:pt x="346289" y="4552855"/>
                  <a:pt x="663417" y="4560330"/>
                  <a:pt x="778092" y="4576581"/>
                </a:cubicBezTo>
                <a:cubicBezTo>
                  <a:pt x="892767" y="4592832"/>
                  <a:pt x="1111306" y="4554637"/>
                  <a:pt x="1264802" y="4576581"/>
                </a:cubicBezTo>
                <a:cubicBezTo>
                  <a:pt x="1418298" y="4598526"/>
                  <a:pt x="1616234" y="4594013"/>
                  <a:pt x="1866033" y="4576581"/>
                </a:cubicBezTo>
                <a:cubicBezTo>
                  <a:pt x="2115832" y="4559149"/>
                  <a:pt x="2310988" y="4585656"/>
                  <a:pt x="2467264" y="4576581"/>
                </a:cubicBezTo>
                <a:cubicBezTo>
                  <a:pt x="2623540" y="4567506"/>
                  <a:pt x="2785219" y="4559460"/>
                  <a:pt x="3097125" y="4576581"/>
                </a:cubicBezTo>
                <a:cubicBezTo>
                  <a:pt x="3156047" y="4584207"/>
                  <a:pt x="3213350" y="4522238"/>
                  <a:pt x="3214186" y="4459520"/>
                </a:cubicBezTo>
                <a:cubicBezTo>
                  <a:pt x="3203489" y="4278296"/>
                  <a:pt x="3209276" y="4143273"/>
                  <a:pt x="3214186" y="3969442"/>
                </a:cubicBezTo>
                <a:cubicBezTo>
                  <a:pt x="3219096" y="3795611"/>
                  <a:pt x="3198304" y="3419647"/>
                  <a:pt x="3214186" y="3262242"/>
                </a:cubicBezTo>
                <a:cubicBezTo>
                  <a:pt x="3230068" y="3104837"/>
                  <a:pt x="3244687" y="2754754"/>
                  <a:pt x="3214186" y="2598466"/>
                </a:cubicBezTo>
                <a:cubicBezTo>
                  <a:pt x="3183685" y="2442178"/>
                  <a:pt x="3224984" y="2297097"/>
                  <a:pt x="3214186" y="2064964"/>
                </a:cubicBezTo>
                <a:cubicBezTo>
                  <a:pt x="3203388" y="1832831"/>
                  <a:pt x="3205043" y="1729046"/>
                  <a:pt x="3214186" y="1531462"/>
                </a:cubicBezTo>
                <a:cubicBezTo>
                  <a:pt x="3223329" y="1333878"/>
                  <a:pt x="3205075" y="1040282"/>
                  <a:pt x="3214186" y="824261"/>
                </a:cubicBezTo>
                <a:cubicBezTo>
                  <a:pt x="3223297" y="608240"/>
                  <a:pt x="3216268" y="446841"/>
                  <a:pt x="3214186" y="117061"/>
                </a:cubicBezTo>
                <a:close/>
                <a:moveTo>
                  <a:pt x="117061" y="468243"/>
                </a:moveTo>
                <a:cubicBezTo>
                  <a:pt x="179733" y="467043"/>
                  <a:pt x="219215" y="414900"/>
                  <a:pt x="234122" y="351182"/>
                </a:cubicBezTo>
                <a:cubicBezTo>
                  <a:pt x="230896" y="312767"/>
                  <a:pt x="210293" y="294129"/>
                  <a:pt x="175592" y="292652"/>
                </a:cubicBezTo>
                <a:cubicBezTo>
                  <a:pt x="144171" y="291384"/>
                  <a:pt x="115104" y="318663"/>
                  <a:pt x="117062" y="351182"/>
                </a:cubicBezTo>
                <a:cubicBezTo>
                  <a:pt x="119292" y="397079"/>
                  <a:pt x="120471" y="427846"/>
                  <a:pt x="117061" y="468243"/>
                </a:cubicBezTo>
                <a:close/>
              </a:path>
              <a:path w="3214186" h="4810702" fill="darkenLess" stroke="0" extrusionOk="0">
                <a:moveTo>
                  <a:pt x="117061" y="468243"/>
                </a:moveTo>
                <a:cubicBezTo>
                  <a:pt x="183913" y="467817"/>
                  <a:pt x="230277" y="406457"/>
                  <a:pt x="234122" y="351182"/>
                </a:cubicBezTo>
                <a:cubicBezTo>
                  <a:pt x="236894" y="315681"/>
                  <a:pt x="209029" y="291526"/>
                  <a:pt x="175592" y="292652"/>
                </a:cubicBezTo>
                <a:cubicBezTo>
                  <a:pt x="141264" y="297847"/>
                  <a:pt x="117785" y="314013"/>
                  <a:pt x="117062" y="351182"/>
                </a:cubicBezTo>
                <a:cubicBezTo>
                  <a:pt x="111389" y="391988"/>
                  <a:pt x="111379" y="425112"/>
                  <a:pt x="117061" y="468243"/>
                </a:cubicBezTo>
                <a:close/>
                <a:moveTo>
                  <a:pt x="3097125" y="234121"/>
                </a:moveTo>
                <a:cubicBezTo>
                  <a:pt x="3164268" y="239138"/>
                  <a:pt x="3213365" y="190572"/>
                  <a:pt x="3214186" y="117060"/>
                </a:cubicBezTo>
                <a:cubicBezTo>
                  <a:pt x="3203493" y="45337"/>
                  <a:pt x="3162256" y="2229"/>
                  <a:pt x="3097125" y="-1"/>
                </a:cubicBezTo>
                <a:cubicBezTo>
                  <a:pt x="3024441" y="2902"/>
                  <a:pt x="2984950" y="63125"/>
                  <a:pt x="2980064" y="117060"/>
                </a:cubicBezTo>
                <a:cubicBezTo>
                  <a:pt x="2984717" y="150333"/>
                  <a:pt x="3006754" y="181769"/>
                  <a:pt x="3038594" y="175590"/>
                </a:cubicBezTo>
                <a:cubicBezTo>
                  <a:pt x="3071200" y="180122"/>
                  <a:pt x="3092594" y="154332"/>
                  <a:pt x="3097124" y="117060"/>
                </a:cubicBezTo>
                <a:cubicBezTo>
                  <a:pt x="3099706" y="159257"/>
                  <a:pt x="3092733" y="195007"/>
                  <a:pt x="3097125" y="234121"/>
                </a:cubicBezTo>
                <a:close/>
              </a:path>
              <a:path w="3214186" h="4810702" fill="none" extrusionOk="0">
                <a:moveTo>
                  <a:pt x="0" y="351182"/>
                </a:moveTo>
                <a:cubicBezTo>
                  <a:pt x="-6574" y="299501"/>
                  <a:pt x="43878" y="229220"/>
                  <a:pt x="117061" y="234121"/>
                </a:cubicBezTo>
                <a:cubicBezTo>
                  <a:pt x="318365" y="223152"/>
                  <a:pt x="487547" y="228958"/>
                  <a:pt x="661032" y="234121"/>
                </a:cubicBezTo>
                <a:cubicBezTo>
                  <a:pt x="834517" y="239284"/>
                  <a:pt x="1031175" y="238385"/>
                  <a:pt x="1205003" y="234121"/>
                </a:cubicBezTo>
                <a:cubicBezTo>
                  <a:pt x="1378831" y="229857"/>
                  <a:pt x="1575158" y="217263"/>
                  <a:pt x="1720343" y="234121"/>
                </a:cubicBezTo>
                <a:cubicBezTo>
                  <a:pt x="1865528" y="250979"/>
                  <a:pt x="2175443" y="234536"/>
                  <a:pt x="2321574" y="234121"/>
                </a:cubicBezTo>
                <a:cubicBezTo>
                  <a:pt x="2467705" y="233706"/>
                  <a:pt x="2678186" y="210399"/>
                  <a:pt x="2980065" y="234121"/>
                </a:cubicBezTo>
                <a:cubicBezTo>
                  <a:pt x="2982348" y="190999"/>
                  <a:pt x="2983166" y="150775"/>
                  <a:pt x="2980065" y="117061"/>
                </a:cubicBezTo>
                <a:cubicBezTo>
                  <a:pt x="2990435" y="56592"/>
                  <a:pt x="3037375" y="-4416"/>
                  <a:pt x="3097126" y="0"/>
                </a:cubicBezTo>
                <a:cubicBezTo>
                  <a:pt x="3160159" y="-2453"/>
                  <a:pt x="3218146" y="64813"/>
                  <a:pt x="3214187" y="117061"/>
                </a:cubicBezTo>
                <a:cubicBezTo>
                  <a:pt x="2970564" y="1798378"/>
                  <a:pt x="3260502" y="3097610"/>
                  <a:pt x="3214186" y="4459520"/>
                </a:cubicBezTo>
                <a:cubicBezTo>
                  <a:pt x="3219388" y="4513889"/>
                  <a:pt x="3159642" y="4577608"/>
                  <a:pt x="3097125" y="4576581"/>
                </a:cubicBezTo>
                <a:cubicBezTo>
                  <a:pt x="2957172" y="4590203"/>
                  <a:pt x="2742896" y="4578210"/>
                  <a:pt x="2495894" y="4576581"/>
                </a:cubicBezTo>
                <a:cubicBezTo>
                  <a:pt x="2248892" y="4574952"/>
                  <a:pt x="2157074" y="4598835"/>
                  <a:pt x="2009183" y="4576581"/>
                </a:cubicBezTo>
                <a:cubicBezTo>
                  <a:pt x="1861292" y="4554327"/>
                  <a:pt x="1586493" y="4578111"/>
                  <a:pt x="1379323" y="4576581"/>
                </a:cubicBezTo>
                <a:cubicBezTo>
                  <a:pt x="1172153" y="4575051"/>
                  <a:pt x="997625" y="4599535"/>
                  <a:pt x="863982" y="4576581"/>
                </a:cubicBezTo>
                <a:cubicBezTo>
                  <a:pt x="730339" y="4553627"/>
                  <a:pt x="502922" y="4565401"/>
                  <a:pt x="234121" y="4576581"/>
                </a:cubicBezTo>
                <a:cubicBezTo>
                  <a:pt x="228413" y="4633209"/>
                  <a:pt x="229010" y="4643646"/>
                  <a:pt x="234121" y="4693641"/>
                </a:cubicBezTo>
                <a:cubicBezTo>
                  <a:pt x="229628" y="4755809"/>
                  <a:pt x="182233" y="4802969"/>
                  <a:pt x="117060" y="4810702"/>
                </a:cubicBezTo>
                <a:cubicBezTo>
                  <a:pt x="61551" y="4803315"/>
                  <a:pt x="4369" y="4764188"/>
                  <a:pt x="-1" y="4693641"/>
                </a:cubicBezTo>
                <a:cubicBezTo>
                  <a:pt x="-224869" y="3178967"/>
                  <a:pt x="251273" y="1933535"/>
                  <a:pt x="0" y="351182"/>
                </a:cubicBezTo>
                <a:close/>
                <a:moveTo>
                  <a:pt x="2980065" y="234121"/>
                </a:moveTo>
                <a:cubicBezTo>
                  <a:pt x="3026425" y="229782"/>
                  <a:pt x="3039916" y="231093"/>
                  <a:pt x="3097125" y="234121"/>
                </a:cubicBezTo>
                <a:cubicBezTo>
                  <a:pt x="3154482" y="234245"/>
                  <a:pt x="3223838" y="182285"/>
                  <a:pt x="3214186" y="117060"/>
                </a:cubicBezTo>
                <a:moveTo>
                  <a:pt x="3097125" y="234121"/>
                </a:moveTo>
                <a:cubicBezTo>
                  <a:pt x="3097556" y="196822"/>
                  <a:pt x="3093327" y="152573"/>
                  <a:pt x="3097125" y="117061"/>
                </a:cubicBezTo>
                <a:cubicBezTo>
                  <a:pt x="3095240" y="155096"/>
                  <a:pt x="3070774" y="172659"/>
                  <a:pt x="3038595" y="175591"/>
                </a:cubicBezTo>
                <a:cubicBezTo>
                  <a:pt x="2998847" y="174539"/>
                  <a:pt x="2975942" y="146936"/>
                  <a:pt x="2980065" y="117061"/>
                </a:cubicBezTo>
                <a:moveTo>
                  <a:pt x="117061" y="468243"/>
                </a:moveTo>
                <a:cubicBezTo>
                  <a:pt x="118284" y="441013"/>
                  <a:pt x="115960" y="382040"/>
                  <a:pt x="117061" y="351182"/>
                </a:cubicBezTo>
                <a:cubicBezTo>
                  <a:pt x="119840" y="324376"/>
                  <a:pt x="141838" y="298250"/>
                  <a:pt x="175591" y="292652"/>
                </a:cubicBezTo>
                <a:cubicBezTo>
                  <a:pt x="210739" y="291248"/>
                  <a:pt x="232319" y="311342"/>
                  <a:pt x="234121" y="351182"/>
                </a:cubicBezTo>
                <a:cubicBezTo>
                  <a:pt x="228739" y="427194"/>
                  <a:pt x="190937" y="475406"/>
                  <a:pt x="117060" y="468243"/>
                </a:cubicBezTo>
                <a:cubicBezTo>
                  <a:pt x="50648" y="469724"/>
                  <a:pt x="10998" y="410356"/>
                  <a:pt x="-1" y="351182"/>
                </a:cubicBezTo>
                <a:moveTo>
                  <a:pt x="234121" y="351182"/>
                </a:moveTo>
                <a:cubicBezTo>
                  <a:pt x="227265" y="544007"/>
                  <a:pt x="259343" y="663806"/>
                  <a:pt x="234121" y="954810"/>
                </a:cubicBezTo>
                <a:cubicBezTo>
                  <a:pt x="208899" y="1245814"/>
                  <a:pt x="217754" y="1317243"/>
                  <a:pt x="234121" y="1473931"/>
                </a:cubicBezTo>
                <a:cubicBezTo>
                  <a:pt x="250488" y="1630619"/>
                  <a:pt x="221679" y="1842737"/>
                  <a:pt x="234121" y="2162067"/>
                </a:cubicBezTo>
                <a:cubicBezTo>
                  <a:pt x="246563" y="2481397"/>
                  <a:pt x="244418" y="2628844"/>
                  <a:pt x="234121" y="2765696"/>
                </a:cubicBezTo>
                <a:cubicBezTo>
                  <a:pt x="223824" y="2902548"/>
                  <a:pt x="250788" y="3136425"/>
                  <a:pt x="234121" y="3284816"/>
                </a:cubicBezTo>
                <a:cubicBezTo>
                  <a:pt x="217454" y="3433207"/>
                  <a:pt x="240882" y="3721953"/>
                  <a:pt x="234121" y="3888445"/>
                </a:cubicBezTo>
                <a:cubicBezTo>
                  <a:pt x="227360" y="4054937"/>
                  <a:pt x="244241" y="4407427"/>
                  <a:pt x="234121" y="4576581"/>
                </a:cubicBezTo>
              </a:path>
              <a:path w="3214186" h="4810702" fill="none" stroke="0" extrusionOk="0">
                <a:moveTo>
                  <a:pt x="0" y="351182"/>
                </a:moveTo>
                <a:cubicBezTo>
                  <a:pt x="-4747" y="290459"/>
                  <a:pt x="38050" y="236513"/>
                  <a:pt x="117061" y="234121"/>
                </a:cubicBezTo>
                <a:cubicBezTo>
                  <a:pt x="277536" y="225568"/>
                  <a:pt x="589845" y="233624"/>
                  <a:pt x="718292" y="234121"/>
                </a:cubicBezTo>
                <a:cubicBezTo>
                  <a:pt x="846739" y="234618"/>
                  <a:pt x="1119243" y="256068"/>
                  <a:pt x="1233633" y="234121"/>
                </a:cubicBezTo>
                <a:cubicBezTo>
                  <a:pt x="1348023" y="212174"/>
                  <a:pt x="1561627" y="249684"/>
                  <a:pt x="1863493" y="234121"/>
                </a:cubicBezTo>
                <a:cubicBezTo>
                  <a:pt x="2165359" y="218558"/>
                  <a:pt x="2242170" y="208562"/>
                  <a:pt x="2436094" y="234121"/>
                </a:cubicBezTo>
                <a:cubicBezTo>
                  <a:pt x="2630018" y="259680"/>
                  <a:pt x="2738547" y="229548"/>
                  <a:pt x="2980065" y="234121"/>
                </a:cubicBezTo>
                <a:cubicBezTo>
                  <a:pt x="2979804" y="182509"/>
                  <a:pt x="2977631" y="163379"/>
                  <a:pt x="2980065" y="117061"/>
                </a:cubicBezTo>
                <a:cubicBezTo>
                  <a:pt x="2984438" y="52315"/>
                  <a:pt x="3040774" y="3221"/>
                  <a:pt x="3097126" y="0"/>
                </a:cubicBezTo>
                <a:cubicBezTo>
                  <a:pt x="3172693" y="-113"/>
                  <a:pt x="3198475" y="49256"/>
                  <a:pt x="3214187" y="117061"/>
                </a:cubicBezTo>
                <a:cubicBezTo>
                  <a:pt x="3288046" y="1435347"/>
                  <a:pt x="3198982" y="2933670"/>
                  <a:pt x="3214186" y="4459520"/>
                </a:cubicBezTo>
                <a:cubicBezTo>
                  <a:pt x="3213319" y="4521906"/>
                  <a:pt x="3165762" y="4578308"/>
                  <a:pt x="3097125" y="4576581"/>
                </a:cubicBezTo>
                <a:cubicBezTo>
                  <a:pt x="2959243" y="4594262"/>
                  <a:pt x="2827019" y="4592525"/>
                  <a:pt x="2610414" y="4576581"/>
                </a:cubicBezTo>
                <a:cubicBezTo>
                  <a:pt x="2393809" y="4560637"/>
                  <a:pt x="2310918" y="4561772"/>
                  <a:pt x="2037814" y="4576581"/>
                </a:cubicBezTo>
                <a:cubicBezTo>
                  <a:pt x="1764710" y="4591390"/>
                  <a:pt x="1549651" y="4591103"/>
                  <a:pt x="1407953" y="4576581"/>
                </a:cubicBezTo>
                <a:cubicBezTo>
                  <a:pt x="1266255" y="4562059"/>
                  <a:pt x="1140055" y="4566945"/>
                  <a:pt x="921242" y="4576581"/>
                </a:cubicBezTo>
                <a:cubicBezTo>
                  <a:pt x="702429" y="4586217"/>
                  <a:pt x="533135" y="4596952"/>
                  <a:pt x="234121" y="4576581"/>
                </a:cubicBezTo>
                <a:cubicBezTo>
                  <a:pt x="229954" y="4610356"/>
                  <a:pt x="239944" y="4637802"/>
                  <a:pt x="234121" y="4693641"/>
                </a:cubicBezTo>
                <a:cubicBezTo>
                  <a:pt x="244664" y="4748243"/>
                  <a:pt x="183546" y="4813327"/>
                  <a:pt x="117060" y="4810702"/>
                </a:cubicBezTo>
                <a:cubicBezTo>
                  <a:pt x="64416" y="4809124"/>
                  <a:pt x="8472" y="4748038"/>
                  <a:pt x="-1" y="4693641"/>
                </a:cubicBezTo>
                <a:cubicBezTo>
                  <a:pt x="206386" y="3333170"/>
                  <a:pt x="-219009" y="1647870"/>
                  <a:pt x="0" y="351182"/>
                </a:cubicBezTo>
                <a:close/>
                <a:moveTo>
                  <a:pt x="2980065" y="234121"/>
                </a:moveTo>
                <a:cubicBezTo>
                  <a:pt x="3010254" y="238038"/>
                  <a:pt x="3069396" y="231387"/>
                  <a:pt x="3097125" y="234121"/>
                </a:cubicBezTo>
                <a:cubicBezTo>
                  <a:pt x="3168140" y="245277"/>
                  <a:pt x="3214922" y="190976"/>
                  <a:pt x="3214186" y="117060"/>
                </a:cubicBezTo>
                <a:moveTo>
                  <a:pt x="3097125" y="234121"/>
                </a:moveTo>
                <a:cubicBezTo>
                  <a:pt x="3092213" y="192091"/>
                  <a:pt x="3101927" y="171099"/>
                  <a:pt x="3097125" y="117061"/>
                </a:cubicBezTo>
                <a:cubicBezTo>
                  <a:pt x="3089317" y="150739"/>
                  <a:pt x="3071758" y="175063"/>
                  <a:pt x="3038595" y="175591"/>
                </a:cubicBezTo>
                <a:cubicBezTo>
                  <a:pt x="3009177" y="171618"/>
                  <a:pt x="2976796" y="152970"/>
                  <a:pt x="2980065" y="117061"/>
                </a:cubicBezTo>
                <a:moveTo>
                  <a:pt x="117061" y="468243"/>
                </a:moveTo>
                <a:cubicBezTo>
                  <a:pt x="111989" y="438902"/>
                  <a:pt x="120118" y="384072"/>
                  <a:pt x="117061" y="351182"/>
                </a:cubicBezTo>
                <a:cubicBezTo>
                  <a:pt x="118964" y="315308"/>
                  <a:pt x="143527" y="291853"/>
                  <a:pt x="175591" y="292652"/>
                </a:cubicBezTo>
                <a:cubicBezTo>
                  <a:pt x="213712" y="295580"/>
                  <a:pt x="236822" y="317404"/>
                  <a:pt x="234121" y="351182"/>
                </a:cubicBezTo>
                <a:cubicBezTo>
                  <a:pt x="225408" y="415494"/>
                  <a:pt x="193998" y="475340"/>
                  <a:pt x="117060" y="468243"/>
                </a:cubicBezTo>
                <a:cubicBezTo>
                  <a:pt x="57908" y="461765"/>
                  <a:pt x="7555" y="411747"/>
                  <a:pt x="-1" y="351182"/>
                </a:cubicBezTo>
                <a:moveTo>
                  <a:pt x="234121" y="351182"/>
                </a:moveTo>
                <a:cubicBezTo>
                  <a:pt x="220240" y="590471"/>
                  <a:pt x="224013" y="706817"/>
                  <a:pt x="234121" y="870302"/>
                </a:cubicBezTo>
                <a:cubicBezTo>
                  <a:pt x="244229" y="1033787"/>
                  <a:pt x="242998" y="1306173"/>
                  <a:pt x="234121" y="1431677"/>
                </a:cubicBezTo>
                <a:cubicBezTo>
                  <a:pt x="225244" y="1557182"/>
                  <a:pt x="240736" y="1881322"/>
                  <a:pt x="234121" y="2077559"/>
                </a:cubicBezTo>
                <a:cubicBezTo>
                  <a:pt x="227506" y="2273796"/>
                  <a:pt x="204933" y="2413813"/>
                  <a:pt x="234121" y="2723442"/>
                </a:cubicBezTo>
                <a:cubicBezTo>
                  <a:pt x="263309" y="3033071"/>
                  <a:pt x="246966" y="3090558"/>
                  <a:pt x="234121" y="3242562"/>
                </a:cubicBezTo>
                <a:cubicBezTo>
                  <a:pt x="221276" y="3394566"/>
                  <a:pt x="257556" y="3557661"/>
                  <a:pt x="234121" y="3719429"/>
                </a:cubicBezTo>
                <a:cubicBezTo>
                  <a:pt x="210686" y="3881197"/>
                  <a:pt x="247693" y="4331575"/>
                  <a:pt x="234121" y="457658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Dana 7. listopada 1991. zrakoplovi JNA raketirali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su </a:t>
            </a:r>
            <a:r>
              <a:rPr lang="hr-HR" sz="2000" b="1" dirty="0">
                <a:solidFill>
                  <a:schemeClr val="tx1"/>
                </a:solidFill>
              </a:rPr>
              <a:t>Banske dvore, sjedište Vlade Republike Hrvatske</a:t>
            </a:r>
            <a:r>
              <a:rPr lang="hr-HR" sz="20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U zgradi su tada bili Franjo Tuđman, Stjepan Mesić i Ante Marković (tadašnji jugoslavenski premijer),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ali </a:t>
            </a:r>
            <a:r>
              <a:rPr lang="hr-HR" sz="2000" b="1" dirty="0">
                <a:solidFill>
                  <a:schemeClr val="tx1"/>
                </a:solidFill>
              </a:rPr>
              <a:t>nisu ozlijeđeni. Jedna </a:t>
            </a:r>
            <a:endParaRPr lang="hr-HR" sz="20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je </a:t>
            </a:r>
            <a:r>
              <a:rPr lang="hr-HR" sz="2000" b="1" dirty="0">
                <a:solidFill>
                  <a:schemeClr val="tx1"/>
                </a:solidFill>
              </a:rPr>
              <a:t>osoba tijekom bombardiranja poginula.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A7B961D4-37BF-4EEC-BD63-285CEBAF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69" y="1366887"/>
            <a:ext cx="8229600" cy="529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0122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8719794" y="1498862"/>
            <a:ext cx="3214186" cy="4810702"/>
          </a:xfrm>
          <a:custGeom>
            <a:avLst/>
            <a:gdLst>
              <a:gd name="connsiteX0" fmla="*/ 3214186 w 3214186"/>
              <a:gd name="connsiteY0" fmla="*/ 117061 h 4810702"/>
              <a:gd name="connsiteX1" fmla="*/ 3097125 w 3214186"/>
              <a:gd name="connsiteY1" fmla="*/ 234122 h 4810702"/>
              <a:gd name="connsiteX2" fmla="*/ 3097125 w 3214186"/>
              <a:gd name="connsiteY2" fmla="*/ 117061 h 4810702"/>
              <a:gd name="connsiteX3" fmla="*/ 3038595 w 3214186"/>
              <a:gd name="connsiteY3" fmla="*/ 175591 h 4810702"/>
              <a:gd name="connsiteX4" fmla="*/ 2980065 w 3214186"/>
              <a:gd name="connsiteY4" fmla="*/ 117061 h 4810702"/>
              <a:gd name="connsiteX5" fmla="*/ 2980065 w 3214186"/>
              <a:gd name="connsiteY5" fmla="*/ 234121 h 4810702"/>
              <a:gd name="connsiteX6" fmla="*/ 2378834 w 3214186"/>
              <a:gd name="connsiteY6" fmla="*/ 234121 h 4810702"/>
              <a:gd name="connsiteX7" fmla="*/ 1863493 w 3214186"/>
              <a:gd name="connsiteY7" fmla="*/ 234121 h 4810702"/>
              <a:gd name="connsiteX8" fmla="*/ 1262263 w 3214186"/>
              <a:gd name="connsiteY8" fmla="*/ 234121 h 4810702"/>
              <a:gd name="connsiteX9" fmla="*/ 689662 w 3214186"/>
              <a:gd name="connsiteY9" fmla="*/ 234121 h 4810702"/>
              <a:gd name="connsiteX10" fmla="*/ 117061 w 3214186"/>
              <a:gd name="connsiteY10" fmla="*/ 234121 h 4810702"/>
              <a:gd name="connsiteX11" fmla="*/ 0 w 3214186"/>
              <a:gd name="connsiteY11" fmla="*/ 351182 h 4810702"/>
              <a:gd name="connsiteX12" fmla="*/ 0 w 3214186"/>
              <a:gd name="connsiteY12" fmla="*/ 1058382 h 4810702"/>
              <a:gd name="connsiteX13" fmla="*/ 0 w 3214186"/>
              <a:gd name="connsiteY13" fmla="*/ 1765583 h 4810702"/>
              <a:gd name="connsiteX14" fmla="*/ 0 w 3214186"/>
              <a:gd name="connsiteY14" fmla="*/ 2472783 h 4810702"/>
              <a:gd name="connsiteX15" fmla="*/ 0 w 3214186"/>
              <a:gd name="connsiteY15" fmla="*/ 3006286 h 4810702"/>
              <a:gd name="connsiteX16" fmla="*/ 0 w 3214186"/>
              <a:gd name="connsiteY16" fmla="*/ 3670061 h 4810702"/>
              <a:gd name="connsiteX17" fmla="*/ 0 w 3214186"/>
              <a:gd name="connsiteY17" fmla="*/ 4693641 h 4810702"/>
              <a:gd name="connsiteX18" fmla="*/ 117061 w 3214186"/>
              <a:gd name="connsiteY18" fmla="*/ 4810702 h 4810702"/>
              <a:gd name="connsiteX19" fmla="*/ 234122 w 3214186"/>
              <a:gd name="connsiteY19" fmla="*/ 4693641 h 4810702"/>
              <a:gd name="connsiteX20" fmla="*/ 234121 w 3214186"/>
              <a:gd name="connsiteY20" fmla="*/ 4576581 h 4810702"/>
              <a:gd name="connsiteX21" fmla="*/ 778092 w 3214186"/>
              <a:gd name="connsiteY21" fmla="*/ 4576581 h 4810702"/>
              <a:gd name="connsiteX22" fmla="*/ 1264802 w 3214186"/>
              <a:gd name="connsiteY22" fmla="*/ 4576581 h 4810702"/>
              <a:gd name="connsiteX23" fmla="*/ 1866033 w 3214186"/>
              <a:gd name="connsiteY23" fmla="*/ 4576581 h 4810702"/>
              <a:gd name="connsiteX24" fmla="*/ 2467264 w 3214186"/>
              <a:gd name="connsiteY24" fmla="*/ 4576581 h 4810702"/>
              <a:gd name="connsiteX25" fmla="*/ 3097125 w 3214186"/>
              <a:gd name="connsiteY25" fmla="*/ 4576581 h 4810702"/>
              <a:gd name="connsiteX26" fmla="*/ 3214186 w 3214186"/>
              <a:gd name="connsiteY26" fmla="*/ 4459520 h 4810702"/>
              <a:gd name="connsiteX27" fmla="*/ 3214186 w 3214186"/>
              <a:gd name="connsiteY27" fmla="*/ 3969442 h 4810702"/>
              <a:gd name="connsiteX28" fmla="*/ 3214186 w 3214186"/>
              <a:gd name="connsiteY28" fmla="*/ 3262242 h 4810702"/>
              <a:gd name="connsiteX29" fmla="*/ 3214186 w 3214186"/>
              <a:gd name="connsiteY29" fmla="*/ 2598466 h 4810702"/>
              <a:gd name="connsiteX30" fmla="*/ 3214186 w 3214186"/>
              <a:gd name="connsiteY30" fmla="*/ 2064964 h 4810702"/>
              <a:gd name="connsiteX31" fmla="*/ 3214186 w 3214186"/>
              <a:gd name="connsiteY31" fmla="*/ 1531462 h 4810702"/>
              <a:gd name="connsiteX32" fmla="*/ 3214186 w 3214186"/>
              <a:gd name="connsiteY32" fmla="*/ 824261 h 4810702"/>
              <a:gd name="connsiteX33" fmla="*/ 3214186 w 3214186"/>
              <a:gd name="connsiteY33" fmla="*/ 117061 h 4810702"/>
              <a:gd name="connsiteX34" fmla="*/ 117061 w 3214186"/>
              <a:gd name="connsiteY34" fmla="*/ 468243 h 4810702"/>
              <a:gd name="connsiteX35" fmla="*/ 234122 w 3214186"/>
              <a:gd name="connsiteY35" fmla="*/ 351182 h 4810702"/>
              <a:gd name="connsiteX36" fmla="*/ 175592 w 3214186"/>
              <a:gd name="connsiteY36" fmla="*/ 292652 h 4810702"/>
              <a:gd name="connsiteX37" fmla="*/ 117062 w 3214186"/>
              <a:gd name="connsiteY37" fmla="*/ 351182 h 4810702"/>
              <a:gd name="connsiteX38" fmla="*/ 117061 w 3214186"/>
              <a:gd name="connsiteY38" fmla="*/ 468243 h 4810702"/>
              <a:gd name="connsiteX0" fmla="*/ 117061 w 3214186"/>
              <a:gd name="connsiteY0" fmla="*/ 468243 h 4810702"/>
              <a:gd name="connsiteX1" fmla="*/ 234122 w 3214186"/>
              <a:gd name="connsiteY1" fmla="*/ 351182 h 4810702"/>
              <a:gd name="connsiteX2" fmla="*/ 175592 w 3214186"/>
              <a:gd name="connsiteY2" fmla="*/ 292652 h 4810702"/>
              <a:gd name="connsiteX3" fmla="*/ 117062 w 3214186"/>
              <a:gd name="connsiteY3" fmla="*/ 351182 h 4810702"/>
              <a:gd name="connsiteX4" fmla="*/ 117061 w 3214186"/>
              <a:gd name="connsiteY4" fmla="*/ 468243 h 4810702"/>
              <a:gd name="connsiteX5" fmla="*/ 3097125 w 3214186"/>
              <a:gd name="connsiteY5" fmla="*/ 234121 h 4810702"/>
              <a:gd name="connsiteX6" fmla="*/ 3214186 w 3214186"/>
              <a:gd name="connsiteY6" fmla="*/ 117060 h 4810702"/>
              <a:gd name="connsiteX7" fmla="*/ 3097125 w 3214186"/>
              <a:gd name="connsiteY7" fmla="*/ -1 h 4810702"/>
              <a:gd name="connsiteX8" fmla="*/ 2980064 w 3214186"/>
              <a:gd name="connsiteY8" fmla="*/ 117060 h 4810702"/>
              <a:gd name="connsiteX9" fmla="*/ 3038594 w 3214186"/>
              <a:gd name="connsiteY9" fmla="*/ 175590 h 4810702"/>
              <a:gd name="connsiteX10" fmla="*/ 3097124 w 3214186"/>
              <a:gd name="connsiteY10" fmla="*/ 117060 h 4810702"/>
              <a:gd name="connsiteX11" fmla="*/ 3097125 w 3214186"/>
              <a:gd name="connsiteY11" fmla="*/ 234121 h 4810702"/>
              <a:gd name="connsiteX0" fmla="*/ 0 w 3214186"/>
              <a:gd name="connsiteY0" fmla="*/ 351182 h 4810702"/>
              <a:gd name="connsiteX1" fmla="*/ 117061 w 3214186"/>
              <a:gd name="connsiteY1" fmla="*/ 234121 h 4810702"/>
              <a:gd name="connsiteX2" fmla="*/ 661032 w 3214186"/>
              <a:gd name="connsiteY2" fmla="*/ 234121 h 4810702"/>
              <a:gd name="connsiteX3" fmla="*/ 1205003 w 3214186"/>
              <a:gd name="connsiteY3" fmla="*/ 234121 h 4810702"/>
              <a:gd name="connsiteX4" fmla="*/ 1720343 w 3214186"/>
              <a:gd name="connsiteY4" fmla="*/ 234121 h 4810702"/>
              <a:gd name="connsiteX5" fmla="*/ 2321574 w 3214186"/>
              <a:gd name="connsiteY5" fmla="*/ 234121 h 4810702"/>
              <a:gd name="connsiteX6" fmla="*/ 2980065 w 3214186"/>
              <a:gd name="connsiteY6" fmla="*/ 234121 h 4810702"/>
              <a:gd name="connsiteX7" fmla="*/ 2980065 w 3214186"/>
              <a:gd name="connsiteY7" fmla="*/ 117061 h 4810702"/>
              <a:gd name="connsiteX8" fmla="*/ 3097126 w 3214186"/>
              <a:gd name="connsiteY8" fmla="*/ 0 h 4810702"/>
              <a:gd name="connsiteX9" fmla="*/ 3214187 w 3214186"/>
              <a:gd name="connsiteY9" fmla="*/ 117061 h 4810702"/>
              <a:gd name="connsiteX10" fmla="*/ 3214186 w 3214186"/>
              <a:gd name="connsiteY10" fmla="*/ 4459520 h 4810702"/>
              <a:gd name="connsiteX11" fmla="*/ 3097125 w 3214186"/>
              <a:gd name="connsiteY11" fmla="*/ 4576581 h 4810702"/>
              <a:gd name="connsiteX12" fmla="*/ 2495894 w 3214186"/>
              <a:gd name="connsiteY12" fmla="*/ 4576581 h 4810702"/>
              <a:gd name="connsiteX13" fmla="*/ 2009183 w 3214186"/>
              <a:gd name="connsiteY13" fmla="*/ 4576581 h 4810702"/>
              <a:gd name="connsiteX14" fmla="*/ 1379323 w 3214186"/>
              <a:gd name="connsiteY14" fmla="*/ 4576581 h 4810702"/>
              <a:gd name="connsiteX15" fmla="*/ 863982 w 3214186"/>
              <a:gd name="connsiteY15" fmla="*/ 4576581 h 4810702"/>
              <a:gd name="connsiteX16" fmla="*/ 234121 w 3214186"/>
              <a:gd name="connsiteY16" fmla="*/ 4576581 h 4810702"/>
              <a:gd name="connsiteX17" fmla="*/ 234121 w 3214186"/>
              <a:gd name="connsiteY17" fmla="*/ 4693641 h 4810702"/>
              <a:gd name="connsiteX18" fmla="*/ 117060 w 3214186"/>
              <a:gd name="connsiteY18" fmla="*/ 4810702 h 4810702"/>
              <a:gd name="connsiteX19" fmla="*/ -1 w 3214186"/>
              <a:gd name="connsiteY19" fmla="*/ 4693641 h 4810702"/>
              <a:gd name="connsiteX20" fmla="*/ 0 w 3214186"/>
              <a:gd name="connsiteY20" fmla="*/ 351182 h 4810702"/>
              <a:gd name="connsiteX21" fmla="*/ 2980065 w 3214186"/>
              <a:gd name="connsiteY21" fmla="*/ 234121 h 4810702"/>
              <a:gd name="connsiteX22" fmla="*/ 3097125 w 3214186"/>
              <a:gd name="connsiteY22" fmla="*/ 234121 h 4810702"/>
              <a:gd name="connsiteX23" fmla="*/ 3214186 w 3214186"/>
              <a:gd name="connsiteY23" fmla="*/ 117060 h 4810702"/>
              <a:gd name="connsiteX24" fmla="*/ 3097125 w 3214186"/>
              <a:gd name="connsiteY24" fmla="*/ 234121 h 4810702"/>
              <a:gd name="connsiteX25" fmla="*/ 3097125 w 3214186"/>
              <a:gd name="connsiteY25" fmla="*/ 117061 h 4810702"/>
              <a:gd name="connsiteX26" fmla="*/ 3038595 w 3214186"/>
              <a:gd name="connsiteY26" fmla="*/ 175591 h 4810702"/>
              <a:gd name="connsiteX27" fmla="*/ 2980065 w 3214186"/>
              <a:gd name="connsiteY27" fmla="*/ 117061 h 4810702"/>
              <a:gd name="connsiteX28" fmla="*/ 117061 w 3214186"/>
              <a:gd name="connsiteY28" fmla="*/ 468243 h 4810702"/>
              <a:gd name="connsiteX29" fmla="*/ 117061 w 3214186"/>
              <a:gd name="connsiteY29" fmla="*/ 351182 h 4810702"/>
              <a:gd name="connsiteX30" fmla="*/ 175591 w 3214186"/>
              <a:gd name="connsiteY30" fmla="*/ 292652 h 4810702"/>
              <a:gd name="connsiteX31" fmla="*/ 234121 w 3214186"/>
              <a:gd name="connsiteY31" fmla="*/ 351182 h 4810702"/>
              <a:gd name="connsiteX32" fmla="*/ 117060 w 3214186"/>
              <a:gd name="connsiteY32" fmla="*/ 468243 h 4810702"/>
              <a:gd name="connsiteX33" fmla="*/ -1 w 3214186"/>
              <a:gd name="connsiteY33" fmla="*/ 351182 h 4810702"/>
              <a:gd name="connsiteX34" fmla="*/ 234121 w 3214186"/>
              <a:gd name="connsiteY34" fmla="*/ 351182 h 4810702"/>
              <a:gd name="connsiteX35" fmla="*/ 234121 w 3214186"/>
              <a:gd name="connsiteY35" fmla="*/ 954810 h 4810702"/>
              <a:gd name="connsiteX36" fmla="*/ 234121 w 3214186"/>
              <a:gd name="connsiteY36" fmla="*/ 1473931 h 4810702"/>
              <a:gd name="connsiteX37" fmla="*/ 234121 w 3214186"/>
              <a:gd name="connsiteY37" fmla="*/ 2162067 h 4810702"/>
              <a:gd name="connsiteX38" fmla="*/ 234121 w 3214186"/>
              <a:gd name="connsiteY38" fmla="*/ 2765696 h 4810702"/>
              <a:gd name="connsiteX39" fmla="*/ 234121 w 3214186"/>
              <a:gd name="connsiteY39" fmla="*/ 3284816 h 4810702"/>
              <a:gd name="connsiteX40" fmla="*/ 234121 w 3214186"/>
              <a:gd name="connsiteY40" fmla="*/ 3888445 h 4810702"/>
              <a:gd name="connsiteX41" fmla="*/ 234121 w 3214186"/>
              <a:gd name="connsiteY41" fmla="*/ 4576581 h 48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14186" h="4810702" stroke="0" extrusionOk="0">
                <a:moveTo>
                  <a:pt x="3214186" y="117061"/>
                </a:moveTo>
                <a:cubicBezTo>
                  <a:pt x="3212681" y="180748"/>
                  <a:pt x="3162299" y="226710"/>
                  <a:pt x="3097125" y="234122"/>
                </a:cubicBezTo>
                <a:cubicBezTo>
                  <a:pt x="3096217" y="205601"/>
                  <a:pt x="3101361" y="144097"/>
                  <a:pt x="3097125" y="117061"/>
                </a:cubicBezTo>
                <a:cubicBezTo>
                  <a:pt x="3094320" y="145940"/>
                  <a:pt x="3074760" y="176631"/>
                  <a:pt x="3038595" y="175591"/>
                </a:cubicBezTo>
                <a:cubicBezTo>
                  <a:pt x="3002140" y="169091"/>
                  <a:pt x="2976527" y="144944"/>
                  <a:pt x="2980065" y="117061"/>
                </a:cubicBezTo>
                <a:cubicBezTo>
                  <a:pt x="2976903" y="145863"/>
                  <a:pt x="2985619" y="204212"/>
                  <a:pt x="2980065" y="234121"/>
                </a:cubicBezTo>
                <a:cubicBezTo>
                  <a:pt x="2848867" y="244081"/>
                  <a:pt x="2569915" y="222237"/>
                  <a:pt x="2378834" y="234121"/>
                </a:cubicBezTo>
                <a:cubicBezTo>
                  <a:pt x="2187753" y="246005"/>
                  <a:pt x="2055783" y="234720"/>
                  <a:pt x="1863493" y="234121"/>
                </a:cubicBezTo>
                <a:cubicBezTo>
                  <a:pt x="1671203" y="233522"/>
                  <a:pt x="1432210" y="232285"/>
                  <a:pt x="1262263" y="234121"/>
                </a:cubicBezTo>
                <a:cubicBezTo>
                  <a:pt x="1092316" y="235958"/>
                  <a:pt x="881962" y="235933"/>
                  <a:pt x="689662" y="234121"/>
                </a:cubicBezTo>
                <a:cubicBezTo>
                  <a:pt x="497362" y="232309"/>
                  <a:pt x="259508" y="209750"/>
                  <a:pt x="117061" y="234121"/>
                </a:cubicBezTo>
                <a:cubicBezTo>
                  <a:pt x="62735" y="223789"/>
                  <a:pt x="-2005" y="287429"/>
                  <a:pt x="0" y="351182"/>
                </a:cubicBezTo>
                <a:cubicBezTo>
                  <a:pt x="2609" y="495688"/>
                  <a:pt x="-30738" y="750289"/>
                  <a:pt x="0" y="1058382"/>
                </a:cubicBezTo>
                <a:cubicBezTo>
                  <a:pt x="30738" y="1366475"/>
                  <a:pt x="27049" y="1547347"/>
                  <a:pt x="0" y="1765583"/>
                </a:cubicBezTo>
                <a:cubicBezTo>
                  <a:pt x="-27049" y="1983819"/>
                  <a:pt x="4825" y="2317242"/>
                  <a:pt x="0" y="2472783"/>
                </a:cubicBezTo>
                <a:cubicBezTo>
                  <a:pt x="-4825" y="2628324"/>
                  <a:pt x="21670" y="2815860"/>
                  <a:pt x="0" y="3006286"/>
                </a:cubicBezTo>
                <a:cubicBezTo>
                  <a:pt x="-21670" y="3196712"/>
                  <a:pt x="-20911" y="3509558"/>
                  <a:pt x="0" y="3670061"/>
                </a:cubicBezTo>
                <a:cubicBezTo>
                  <a:pt x="20911" y="3830565"/>
                  <a:pt x="-4754" y="4212226"/>
                  <a:pt x="0" y="4693641"/>
                </a:cubicBezTo>
                <a:cubicBezTo>
                  <a:pt x="-12269" y="4752729"/>
                  <a:pt x="46554" y="4805703"/>
                  <a:pt x="117061" y="4810702"/>
                </a:cubicBezTo>
                <a:cubicBezTo>
                  <a:pt x="183855" y="4811758"/>
                  <a:pt x="242057" y="4750540"/>
                  <a:pt x="234122" y="4693641"/>
                </a:cubicBezTo>
                <a:cubicBezTo>
                  <a:pt x="235663" y="4654814"/>
                  <a:pt x="235471" y="4606365"/>
                  <a:pt x="234121" y="4576581"/>
                </a:cubicBezTo>
                <a:cubicBezTo>
                  <a:pt x="346289" y="4552855"/>
                  <a:pt x="663417" y="4560330"/>
                  <a:pt x="778092" y="4576581"/>
                </a:cubicBezTo>
                <a:cubicBezTo>
                  <a:pt x="892767" y="4592832"/>
                  <a:pt x="1111306" y="4554637"/>
                  <a:pt x="1264802" y="4576581"/>
                </a:cubicBezTo>
                <a:cubicBezTo>
                  <a:pt x="1418298" y="4598526"/>
                  <a:pt x="1616234" y="4594013"/>
                  <a:pt x="1866033" y="4576581"/>
                </a:cubicBezTo>
                <a:cubicBezTo>
                  <a:pt x="2115832" y="4559149"/>
                  <a:pt x="2310988" y="4585656"/>
                  <a:pt x="2467264" y="4576581"/>
                </a:cubicBezTo>
                <a:cubicBezTo>
                  <a:pt x="2623540" y="4567506"/>
                  <a:pt x="2785219" y="4559460"/>
                  <a:pt x="3097125" y="4576581"/>
                </a:cubicBezTo>
                <a:cubicBezTo>
                  <a:pt x="3156047" y="4584207"/>
                  <a:pt x="3213350" y="4522238"/>
                  <a:pt x="3214186" y="4459520"/>
                </a:cubicBezTo>
                <a:cubicBezTo>
                  <a:pt x="3203489" y="4278296"/>
                  <a:pt x="3209276" y="4143273"/>
                  <a:pt x="3214186" y="3969442"/>
                </a:cubicBezTo>
                <a:cubicBezTo>
                  <a:pt x="3219096" y="3795611"/>
                  <a:pt x="3198304" y="3419647"/>
                  <a:pt x="3214186" y="3262242"/>
                </a:cubicBezTo>
                <a:cubicBezTo>
                  <a:pt x="3230068" y="3104837"/>
                  <a:pt x="3244687" y="2754754"/>
                  <a:pt x="3214186" y="2598466"/>
                </a:cubicBezTo>
                <a:cubicBezTo>
                  <a:pt x="3183685" y="2442178"/>
                  <a:pt x="3224984" y="2297097"/>
                  <a:pt x="3214186" y="2064964"/>
                </a:cubicBezTo>
                <a:cubicBezTo>
                  <a:pt x="3203388" y="1832831"/>
                  <a:pt x="3205043" y="1729046"/>
                  <a:pt x="3214186" y="1531462"/>
                </a:cubicBezTo>
                <a:cubicBezTo>
                  <a:pt x="3223329" y="1333878"/>
                  <a:pt x="3205075" y="1040282"/>
                  <a:pt x="3214186" y="824261"/>
                </a:cubicBezTo>
                <a:cubicBezTo>
                  <a:pt x="3223297" y="608240"/>
                  <a:pt x="3216268" y="446841"/>
                  <a:pt x="3214186" y="117061"/>
                </a:cubicBezTo>
                <a:close/>
                <a:moveTo>
                  <a:pt x="117061" y="468243"/>
                </a:moveTo>
                <a:cubicBezTo>
                  <a:pt x="179733" y="467043"/>
                  <a:pt x="219215" y="414900"/>
                  <a:pt x="234122" y="351182"/>
                </a:cubicBezTo>
                <a:cubicBezTo>
                  <a:pt x="230896" y="312767"/>
                  <a:pt x="210293" y="294129"/>
                  <a:pt x="175592" y="292652"/>
                </a:cubicBezTo>
                <a:cubicBezTo>
                  <a:pt x="144171" y="291384"/>
                  <a:pt x="115104" y="318663"/>
                  <a:pt x="117062" y="351182"/>
                </a:cubicBezTo>
                <a:cubicBezTo>
                  <a:pt x="119292" y="397079"/>
                  <a:pt x="120471" y="427846"/>
                  <a:pt x="117061" y="468243"/>
                </a:cubicBezTo>
                <a:close/>
              </a:path>
              <a:path w="3214186" h="4810702" fill="darkenLess" stroke="0" extrusionOk="0">
                <a:moveTo>
                  <a:pt x="117061" y="468243"/>
                </a:moveTo>
                <a:cubicBezTo>
                  <a:pt x="183913" y="467817"/>
                  <a:pt x="230277" y="406457"/>
                  <a:pt x="234122" y="351182"/>
                </a:cubicBezTo>
                <a:cubicBezTo>
                  <a:pt x="236894" y="315681"/>
                  <a:pt x="209029" y="291526"/>
                  <a:pt x="175592" y="292652"/>
                </a:cubicBezTo>
                <a:cubicBezTo>
                  <a:pt x="141264" y="297847"/>
                  <a:pt x="117785" y="314013"/>
                  <a:pt x="117062" y="351182"/>
                </a:cubicBezTo>
                <a:cubicBezTo>
                  <a:pt x="111389" y="391988"/>
                  <a:pt x="111379" y="425112"/>
                  <a:pt x="117061" y="468243"/>
                </a:cubicBezTo>
                <a:close/>
                <a:moveTo>
                  <a:pt x="3097125" y="234121"/>
                </a:moveTo>
                <a:cubicBezTo>
                  <a:pt x="3164268" y="239138"/>
                  <a:pt x="3213365" y="190572"/>
                  <a:pt x="3214186" y="117060"/>
                </a:cubicBezTo>
                <a:cubicBezTo>
                  <a:pt x="3203493" y="45337"/>
                  <a:pt x="3162256" y="2229"/>
                  <a:pt x="3097125" y="-1"/>
                </a:cubicBezTo>
                <a:cubicBezTo>
                  <a:pt x="3024441" y="2902"/>
                  <a:pt x="2984950" y="63125"/>
                  <a:pt x="2980064" y="117060"/>
                </a:cubicBezTo>
                <a:cubicBezTo>
                  <a:pt x="2984717" y="150333"/>
                  <a:pt x="3006754" y="181769"/>
                  <a:pt x="3038594" y="175590"/>
                </a:cubicBezTo>
                <a:cubicBezTo>
                  <a:pt x="3071200" y="180122"/>
                  <a:pt x="3092594" y="154332"/>
                  <a:pt x="3097124" y="117060"/>
                </a:cubicBezTo>
                <a:cubicBezTo>
                  <a:pt x="3099706" y="159257"/>
                  <a:pt x="3092733" y="195007"/>
                  <a:pt x="3097125" y="234121"/>
                </a:cubicBezTo>
                <a:close/>
              </a:path>
              <a:path w="3214186" h="4810702" fill="none" extrusionOk="0">
                <a:moveTo>
                  <a:pt x="0" y="351182"/>
                </a:moveTo>
                <a:cubicBezTo>
                  <a:pt x="-6574" y="299501"/>
                  <a:pt x="43878" y="229220"/>
                  <a:pt x="117061" y="234121"/>
                </a:cubicBezTo>
                <a:cubicBezTo>
                  <a:pt x="318365" y="223152"/>
                  <a:pt x="487547" y="228958"/>
                  <a:pt x="661032" y="234121"/>
                </a:cubicBezTo>
                <a:cubicBezTo>
                  <a:pt x="834517" y="239284"/>
                  <a:pt x="1031175" y="238385"/>
                  <a:pt x="1205003" y="234121"/>
                </a:cubicBezTo>
                <a:cubicBezTo>
                  <a:pt x="1378831" y="229857"/>
                  <a:pt x="1575158" y="217263"/>
                  <a:pt x="1720343" y="234121"/>
                </a:cubicBezTo>
                <a:cubicBezTo>
                  <a:pt x="1865528" y="250979"/>
                  <a:pt x="2175443" y="234536"/>
                  <a:pt x="2321574" y="234121"/>
                </a:cubicBezTo>
                <a:cubicBezTo>
                  <a:pt x="2467705" y="233706"/>
                  <a:pt x="2678186" y="210399"/>
                  <a:pt x="2980065" y="234121"/>
                </a:cubicBezTo>
                <a:cubicBezTo>
                  <a:pt x="2982348" y="190999"/>
                  <a:pt x="2983166" y="150775"/>
                  <a:pt x="2980065" y="117061"/>
                </a:cubicBezTo>
                <a:cubicBezTo>
                  <a:pt x="2990435" y="56592"/>
                  <a:pt x="3037375" y="-4416"/>
                  <a:pt x="3097126" y="0"/>
                </a:cubicBezTo>
                <a:cubicBezTo>
                  <a:pt x="3160159" y="-2453"/>
                  <a:pt x="3218146" y="64813"/>
                  <a:pt x="3214187" y="117061"/>
                </a:cubicBezTo>
                <a:cubicBezTo>
                  <a:pt x="2970564" y="1798378"/>
                  <a:pt x="3260502" y="3097610"/>
                  <a:pt x="3214186" y="4459520"/>
                </a:cubicBezTo>
                <a:cubicBezTo>
                  <a:pt x="3219388" y="4513889"/>
                  <a:pt x="3159642" y="4577608"/>
                  <a:pt x="3097125" y="4576581"/>
                </a:cubicBezTo>
                <a:cubicBezTo>
                  <a:pt x="2957172" y="4590203"/>
                  <a:pt x="2742896" y="4578210"/>
                  <a:pt x="2495894" y="4576581"/>
                </a:cubicBezTo>
                <a:cubicBezTo>
                  <a:pt x="2248892" y="4574952"/>
                  <a:pt x="2157074" y="4598835"/>
                  <a:pt x="2009183" y="4576581"/>
                </a:cubicBezTo>
                <a:cubicBezTo>
                  <a:pt x="1861292" y="4554327"/>
                  <a:pt x="1586493" y="4578111"/>
                  <a:pt x="1379323" y="4576581"/>
                </a:cubicBezTo>
                <a:cubicBezTo>
                  <a:pt x="1172153" y="4575051"/>
                  <a:pt x="997625" y="4599535"/>
                  <a:pt x="863982" y="4576581"/>
                </a:cubicBezTo>
                <a:cubicBezTo>
                  <a:pt x="730339" y="4553627"/>
                  <a:pt x="502922" y="4565401"/>
                  <a:pt x="234121" y="4576581"/>
                </a:cubicBezTo>
                <a:cubicBezTo>
                  <a:pt x="228413" y="4633209"/>
                  <a:pt x="229010" y="4643646"/>
                  <a:pt x="234121" y="4693641"/>
                </a:cubicBezTo>
                <a:cubicBezTo>
                  <a:pt x="229628" y="4755809"/>
                  <a:pt x="182233" y="4802969"/>
                  <a:pt x="117060" y="4810702"/>
                </a:cubicBezTo>
                <a:cubicBezTo>
                  <a:pt x="61551" y="4803315"/>
                  <a:pt x="4369" y="4764188"/>
                  <a:pt x="-1" y="4693641"/>
                </a:cubicBezTo>
                <a:cubicBezTo>
                  <a:pt x="-224869" y="3178967"/>
                  <a:pt x="251273" y="1933535"/>
                  <a:pt x="0" y="351182"/>
                </a:cubicBezTo>
                <a:close/>
                <a:moveTo>
                  <a:pt x="2980065" y="234121"/>
                </a:moveTo>
                <a:cubicBezTo>
                  <a:pt x="3026425" y="229782"/>
                  <a:pt x="3039916" y="231093"/>
                  <a:pt x="3097125" y="234121"/>
                </a:cubicBezTo>
                <a:cubicBezTo>
                  <a:pt x="3154482" y="234245"/>
                  <a:pt x="3223838" y="182285"/>
                  <a:pt x="3214186" y="117060"/>
                </a:cubicBezTo>
                <a:moveTo>
                  <a:pt x="3097125" y="234121"/>
                </a:moveTo>
                <a:cubicBezTo>
                  <a:pt x="3097556" y="196822"/>
                  <a:pt x="3093327" y="152573"/>
                  <a:pt x="3097125" y="117061"/>
                </a:cubicBezTo>
                <a:cubicBezTo>
                  <a:pt x="3095240" y="155096"/>
                  <a:pt x="3070774" y="172659"/>
                  <a:pt x="3038595" y="175591"/>
                </a:cubicBezTo>
                <a:cubicBezTo>
                  <a:pt x="2998847" y="174539"/>
                  <a:pt x="2975942" y="146936"/>
                  <a:pt x="2980065" y="117061"/>
                </a:cubicBezTo>
                <a:moveTo>
                  <a:pt x="117061" y="468243"/>
                </a:moveTo>
                <a:cubicBezTo>
                  <a:pt x="118284" y="441013"/>
                  <a:pt x="115960" y="382040"/>
                  <a:pt x="117061" y="351182"/>
                </a:cubicBezTo>
                <a:cubicBezTo>
                  <a:pt x="119840" y="324376"/>
                  <a:pt x="141838" y="298250"/>
                  <a:pt x="175591" y="292652"/>
                </a:cubicBezTo>
                <a:cubicBezTo>
                  <a:pt x="210739" y="291248"/>
                  <a:pt x="232319" y="311342"/>
                  <a:pt x="234121" y="351182"/>
                </a:cubicBezTo>
                <a:cubicBezTo>
                  <a:pt x="228739" y="427194"/>
                  <a:pt x="190937" y="475406"/>
                  <a:pt x="117060" y="468243"/>
                </a:cubicBezTo>
                <a:cubicBezTo>
                  <a:pt x="50648" y="469724"/>
                  <a:pt x="10998" y="410356"/>
                  <a:pt x="-1" y="351182"/>
                </a:cubicBezTo>
                <a:moveTo>
                  <a:pt x="234121" y="351182"/>
                </a:moveTo>
                <a:cubicBezTo>
                  <a:pt x="227265" y="544007"/>
                  <a:pt x="259343" y="663806"/>
                  <a:pt x="234121" y="954810"/>
                </a:cubicBezTo>
                <a:cubicBezTo>
                  <a:pt x="208899" y="1245814"/>
                  <a:pt x="217754" y="1317243"/>
                  <a:pt x="234121" y="1473931"/>
                </a:cubicBezTo>
                <a:cubicBezTo>
                  <a:pt x="250488" y="1630619"/>
                  <a:pt x="221679" y="1842737"/>
                  <a:pt x="234121" y="2162067"/>
                </a:cubicBezTo>
                <a:cubicBezTo>
                  <a:pt x="246563" y="2481397"/>
                  <a:pt x="244418" y="2628844"/>
                  <a:pt x="234121" y="2765696"/>
                </a:cubicBezTo>
                <a:cubicBezTo>
                  <a:pt x="223824" y="2902548"/>
                  <a:pt x="250788" y="3136425"/>
                  <a:pt x="234121" y="3284816"/>
                </a:cubicBezTo>
                <a:cubicBezTo>
                  <a:pt x="217454" y="3433207"/>
                  <a:pt x="240882" y="3721953"/>
                  <a:pt x="234121" y="3888445"/>
                </a:cubicBezTo>
                <a:cubicBezTo>
                  <a:pt x="227360" y="4054937"/>
                  <a:pt x="244241" y="4407427"/>
                  <a:pt x="234121" y="4576581"/>
                </a:cubicBezTo>
              </a:path>
              <a:path w="3214186" h="4810702" fill="none" stroke="0" extrusionOk="0">
                <a:moveTo>
                  <a:pt x="0" y="351182"/>
                </a:moveTo>
                <a:cubicBezTo>
                  <a:pt x="-4747" y="290459"/>
                  <a:pt x="38050" y="236513"/>
                  <a:pt x="117061" y="234121"/>
                </a:cubicBezTo>
                <a:cubicBezTo>
                  <a:pt x="277536" y="225568"/>
                  <a:pt x="589845" y="233624"/>
                  <a:pt x="718292" y="234121"/>
                </a:cubicBezTo>
                <a:cubicBezTo>
                  <a:pt x="846739" y="234618"/>
                  <a:pt x="1119243" y="256068"/>
                  <a:pt x="1233633" y="234121"/>
                </a:cubicBezTo>
                <a:cubicBezTo>
                  <a:pt x="1348023" y="212174"/>
                  <a:pt x="1561627" y="249684"/>
                  <a:pt x="1863493" y="234121"/>
                </a:cubicBezTo>
                <a:cubicBezTo>
                  <a:pt x="2165359" y="218558"/>
                  <a:pt x="2242170" y="208562"/>
                  <a:pt x="2436094" y="234121"/>
                </a:cubicBezTo>
                <a:cubicBezTo>
                  <a:pt x="2630018" y="259680"/>
                  <a:pt x="2738547" y="229548"/>
                  <a:pt x="2980065" y="234121"/>
                </a:cubicBezTo>
                <a:cubicBezTo>
                  <a:pt x="2979804" y="182509"/>
                  <a:pt x="2977631" y="163379"/>
                  <a:pt x="2980065" y="117061"/>
                </a:cubicBezTo>
                <a:cubicBezTo>
                  <a:pt x="2984438" y="52315"/>
                  <a:pt x="3040774" y="3221"/>
                  <a:pt x="3097126" y="0"/>
                </a:cubicBezTo>
                <a:cubicBezTo>
                  <a:pt x="3172693" y="-113"/>
                  <a:pt x="3198475" y="49256"/>
                  <a:pt x="3214187" y="117061"/>
                </a:cubicBezTo>
                <a:cubicBezTo>
                  <a:pt x="3288046" y="1435347"/>
                  <a:pt x="3198982" y="2933670"/>
                  <a:pt x="3214186" y="4459520"/>
                </a:cubicBezTo>
                <a:cubicBezTo>
                  <a:pt x="3213319" y="4521906"/>
                  <a:pt x="3165762" y="4578308"/>
                  <a:pt x="3097125" y="4576581"/>
                </a:cubicBezTo>
                <a:cubicBezTo>
                  <a:pt x="2959243" y="4594262"/>
                  <a:pt x="2827019" y="4592525"/>
                  <a:pt x="2610414" y="4576581"/>
                </a:cubicBezTo>
                <a:cubicBezTo>
                  <a:pt x="2393809" y="4560637"/>
                  <a:pt x="2310918" y="4561772"/>
                  <a:pt x="2037814" y="4576581"/>
                </a:cubicBezTo>
                <a:cubicBezTo>
                  <a:pt x="1764710" y="4591390"/>
                  <a:pt x="1549651" y="4591103"/>
                  <a:pt x="1407953" y="4576581"/>
                </a:cubicBezTo>
                <a:cubicBezTo>
                  <a:pt x="1266255" y="4562059"/>
                  <a:pt x="1140055" y="4566945"/>
                  <a:pt x="921242" y="4576581"/>
                </a:cubicBezTo>
                <a:cubicBezTo>
                  <a:pt x="702429" y="4586217"/>
                  <a:pt x="533135" y="4596952"/>
                  <a:pt x="234121" y="4576581"/>
                </a:cubicBezTo>
                <a:cubicBezTo>
                  <a:pt x="229954" y="4610356"/>
                  <a:pt x="239944" y="4637802"/>
                  <a:pt x="234121" y="4693641"/>
                </a:cubicBezTo>
                <a:cubicBezTo>
                  <a:pt x="244664" y="4748243"/>
                  <a:pt x="183546" y="4813327"/>
                  <a:pt x="117060" y="4810702"/>
                </a:cubicBezTo>
                <a:cubicBezTo>
                  <a:pt x="64416" y="4809124"/>
                  <a:pt x="8472" y="4748038"/>
                  <a:pt x="-1" y="4693641"/>
                </a:cubicBezTo>
                <a:cubicBezTo>
                  <a:pt x="206386" y="3333170"/>
                  <a:pt x="-219009" y="1647870"/>
                  <a:pt x="0" y="351182"/>
                </a:cubicBezTo>
                <a:close/>
                <a:moveTo>
                  <a:pt x="2980065" y="234121"/>
                </a:moveTo>
                <a:cubicBezTo>
                  <a:pt x="3010254" y="238038"/>
                  <a:pt x="3069396" y="231387"/>
                  <a:pt x="3097125" y="234121"/>
                </a:cubicBezTo>
                <a:cubicBezTo>
                  <a:pt x="3168140" y="245277"/>
                  <a:pt x="3214922" y="190976"/>
                  <a:pt x="3214186" y="117060"/>
                </a:cubicBezTo>
                <a:moveTo>
                  <a:pt x="3097125" y="234121"/>
                </a:moveTo>
                <a:cubicBezTo>
                  <a:pt x="3092213" y="192091"/>
                  <a:pt x="3101927" y="171099"/>
                  <a:pt x="3097125" y="117061"/>
                </a:cubicBezTo>
                <a:cubicBezTo>
                  <a:pt x="3089317" y="150739"/>
                  <a:pt x="3071758" y="175063"/>
                  <a:pt x="3038595" y="175591"/>
                </a:cubicBezTo>
                <a:cubicBezTo>
                  <a:pt x="3009177" y="171618"/>
                  <a:pt x="2976796" y="152970"/>
                  <a:pt x="2980065" y="117061"/>
                </a:cubicBezTo>
                <a:moveTo>
                  <a:pt x="117061" y="468243"/>
                </a:moveTo>
                <a:cubicBezTo>
                  <a:pt x="111989" y="438902"/>
                  <a:pt x="120118" y="384072"/>
                  <a:pt x="117061" y="351182"/>
                </a:cubicBezTo>
                <a:cubicBezTo>
                  <a:pt x="118964" y="315308"/>
                  <a:pt x="143527" y="291853"/>
                  <a:pt x="175591" y="292652"/>
                </a:cubicBezTo>
                <a:cubicBezTo>
                  <a:pt x="213712" y="295580"/>
                  <a:pt x="236822" y="317404"/>
                  <a:pt x="234121" y="351182"/>
                </a:cubicBezTo>
                <a:cubicBezTo>
                  <a:pt x="225408" y="415494"/>
                  <a:pt x="193998" y="475340"/>
                  <a:pt x="117060" y="468243"/>
                </a:cubicBezTo>
                <a:cubicBezTo>
                  <a:pt x="57908" y="461765"/>
                  <a:pt x="7555" y="411747"/>
                  <a:pt x="-1" y="351182"/>
                </a:cubicBezTo>
                <a:moveTo>
                  <a:pt x="234121" y="351182"/>
                </a:moveTo>
                <a:cubicBezTo>
                  <a:pt x="220240" y="590471"/>
                  <a:pt x="224013" y="706817"/>
                  <a:pt x="234121" y="870302"/>
                </a:cubicBezTo>
                <a:cubicBezTo>
                  <a:pt x="244229" y="1033787"/>
                  <a:pt x="242998" y="1306173"/>
                  <a:pt x="234121" y="1431677"/>
                </a:cubicBezTo>
                <a:cubicBezTo>
                  <a:pt x="225244" y="1557182"/>
                  <a:pt x="240736" y="1881322"/>
                  <a:pt x="234121" y="2077559"/>
                </a:cubicBezTo>
                <a:cubicBezTo>
                  <a:pt x="227506" y="2273796"/>
                  <a:pt x="204933" y="2413813"/>
                  <a:pt x="234121" y="2723442"/>
                </a:cubicBezTo>
                <a:cubicBezTo>
                  <a:pt x="263309" y="3033071"/>
                  <a:pt x="246966" y="3090558"/>
                  <a:pt x="234121" y="3242562"/>
                </a:cubicBezTo>
                <a:cubicBezTo>
                  <a:pt x="221276" y="3394566"/>
                  <a:pt x="257556" y="3557661"/>
                  <a:pt x="234121" y="3719429"/>
                </a:cubicBezTo>
                <a:cubicBezTo>
                  <a:pt x="210686" y="3881197"/>
                  <a:pt x="247693" y="4331575"/>
                  <a:pt x="234121" y="457658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Razaranje Dubrovnika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Tijekom opsade Dubrovnika poginulo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je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gotovo stotinu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civila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 Granatiranje dubrovačke gradske jezgre (pod zaštitom UNESCO-a) osudila je međunarodna javnost.​​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DDDF5D96-FB16-48BE-BA0D-950B73A9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9613"/>
            <a:ext cx="8267307" cy="567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2AA15312-544F-4FEB-B928-5DB2E85D5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9613"/>
            <a:ext cx="8267306" cy="568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3253E34F-E8CB-4249-8BBF-545A956C2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84112"/>
            <a:ext cx="8267306" cy="567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5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jeća, odijelo&#10;&#10;Opis je automatski generiran">
            <a:extLst>
              <a:ext uri="{FF2B5EF4-FFF2-40B4-BE49-F238E27FC236}">
                <a16:creationId xmlns:a16="http://schemas.microsoft.com/office/drawing/2014/main" xmlns="" id="{EC09E88A-7767-497F-89C9-342C1B98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232" y="4440025"/>
            <a:ext cx="1572665" cy="2224814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BA42CF05-F259-451C-B5C1-5C1DD217F24F}"/>
              </a:ext>
            </a:extLst>
          </p:cNvPr>
          <p:cNvSpPr/>
          <p:nvPr/>
        </p:nvSpPr>
        <p:spPr>
          <a:xfrm>
            <a:off x="7548041" y="1225356"/>
            <a:ext cx="4587713" cy="3365369"/>
          </a:xfrm>
          <a:custGeom>
            <a:avLst/>
            <a:gdLst>
              <a:gd name="connsiteX0" fmla="*/ 3424361 w 4587713"/>
              <a:gd name="connsiteY0" fmla="*/ 3667445 h 3365369"/>
              <a:gd name="connsiteX1" fmla="*/ 3084571 w 4587713"/>
              <a:gd name="connsiteY1" fmla="*/ 3495627 h 3365369"/>
              <a:gd name="connsiteX2" fmla="*/ 2758107 w 4587713"/>
              <a:gd name="connsiteY2" fmla="*/ 3330546 h 3365369"/>
              <a:gd name="connsiteX3" fmla="*/ 293178 w 4587713"/>
              <a:gd name="connsiteY3" fmla="*/ 2505800 h 3365369"/>
              <a:gd name="connsiteX4" fmla="*/ 1430063 w 4587713"/>
              <a:gd name="connsiteY4" fmla="*/ 123863 h 3365369"/>
              <a:gd name="connsiteX5" fmla="*/ 3934836 w 4587713"/>
              <a:gd name="connsiteY5" fmla="*/ 506933 h 3365369"/>
              <a:gd name="connsiteX6" fmla="*/ 3565812 w 4587713"/>
              <a:gd name="connsiteY6" fmla="*/ 3082980 h 3365369"/>
              <a:gd name="connsiteX7" fmla="*/ 3424361 w 4587713"/>
              <a:gd name="connsiteY7" fmla="*/ 3667445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3424361" y="3667445"/>
                </a:moveTo>
                <a:cubicBezTo>
                  <a:pt x="3298760" y="3584734"/>
                  <a:pt x="3169905" y="3559910"/>
                  <a:pt x="3084571" y="3495627"/>
                </a:cubicBezTo>
                <a:cubicBezTo>
                  <a:pt x="2999237" y="3431344"/>
                  <a:pt x="2915849" y="3394208"/>
                  <a:pt x="2758107" y="3330546"/>
                </a:cubicBezTo>
                <a:cubicBezTo>
                  <a:pt x="1827563" y="3471738"/>
                  <a:pt x="705392" y="3079202"/>
                  <a:pt x="293178" y="2505800"/>
                </a:cubicBezTo>
                <a:cubicBezTo>
                  <a:pt x="-418419" y="1863886"/>
                  <a:pt x="43237" y="511630"/>
                  <a:pt x="1430063" y="123863"/>
                </a:cubicBezTo>
                <a:cubicBezTo>
                  <a:pt x="2304244" y="-152933"/>
                  <a:pt x="3287328" y="40643"/>
                  <a:pt x="3934836" y="506933"/>
                </a:cubicBezTo>
                <a:cubicBezTo>
                  <a:pt x="4832290" y="1294931"/>
                  <a:pt x="4564157" y="2432816"/>
                  <a:pt x="3565812" y="3082980"/>
                </a:cubicBezTo>
                <a:cubicBezTo>
                  <a:pt x="3528031" y="3326491"/>
                  <a:pt x="3482183" y="3455815"/>
                  <a:pt x="3424361" y="3667445"/>
                </a:cubicBezTo>
                <a:close/>
              </a:path>
              <a:path w="4587713" h="3365369" stroke="0" extrusionOk="0">
                <a:moveTo>
                  <a:pt x="3424361" y="3667445"/>
                </a:moveTo>
                <a:cubicBezTo>
                  <a:pt x="3337404" y="3611854"/>
                  <a:pt x="3197368" y="3545272"/>
                  <a:pt x="3111222" y="3509102"/>
                </a:cubicBezTo>
                <a:cubicBezTo>
                  <a:pt x="3025076" y="3472933"/>
                  <a:pt x="2896512" y="3410139"/>
                  <a:pt x="2758107" y="3330546"/>
                </a:cubicBezTo>
                <a:cubicBezTo>
                  <a:pt x="1766000" y="3409027"/>
                  <a:pt x="736010" y="3225497"/>
                  <a:pt x="293178" y="2505800"/>
                </a:cubicBezTo>
                <a:cubicBezTo>
                  <a:pt x="-456724" y="1543829"/>
                  <a:pt x="-74075" y="603704"/>
                  <a:pt x="1430063" y="123863"/>
                </a:cubicBezTo>
                <a:cubicBezTo>
                  <a:pt x="2233520" y="-126716"/>
                  <a:pt x="3209203" y="-40295"/>
                  <a:pt x="3934836" y="506933"/>
                </a:cubicBezTo>
                <a:cubicBezTo>
                  <a:pt x="5019937" y="1357041"/>
                  <a:pt x="4734216" y="2489615"/>
                  <a:pt x="3565812" y="3082980"/>
                </a:cubicBezTo>
                <a:cubicBezTo>
                  <a:pt x="3502336" y="3262943"/>
                  <a:pt x="3448230" y="3490496"/>
                  <a:pt x="3424361" y="3667445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4642"/>
                      <a:gd name="adj2" fmla="val 589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</a:rPr>
              <a:t>Jeste li već vidjeti ove scene iz Hrvatske na televiziji, internetu ili u knjizi? </a:t>
            </a:r>
            <a:endParaRPr lang="hr-HR" sz="6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CFC4573-17F8-45FF-9CC5-DE39F804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6" y="1225356"/>
            <a:ext cx="7331318" cy="554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56580971-39FF-4C3F-A6D4-CD423A2C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6" y="1182804"/>
            <a:ext cx="3681279" cy="554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3AB9C87B-3A51-4319-881A-A619684F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47" y="1173376"/>
            <a:ext cx="7370996" cy="554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75A53CDF-7074-4BB4-8800-833B7170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85" y="1225356"/>
            <a:ext cx="7357558" cy="554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lačić za govor: ovalni 10">
            <a:extLst>
              <a:ext uri="{FF2B5EF4-FFF2-40B4-BE49-F238E27FC236}">
                <a16:creationId xmlns:a16="http://schemas.microsoft.com/office/drawing/2014/main" xmlns="" id="{E9845400-4837-4F4F-BFEA-5BFD77BB8D44}"/>
              </a:ext>
            </a:extLst>
          </p:cNvPr>
          <p:cNvSpPr/>
          <p:nvPr/>
        </p:nvSpPr>
        <p:spPr>
          <a:xfrm>
            <a:off x="7549564" y="1225354"/>
            <a:ext cx="4587713" cy="3365369"/>
          </a:xfrm>
          <a:custGeom>
            <a:avLst/>
            <a:gdLst>
              <a:gd name="connsiteX0" fmla="*/ 3424361 w 4587713"/>
              <a:gd name="connsiteY0" fmla="*/ 3667445 h 3365369"/>
              <a:gd name="connsiteX1" fmla="*/ 3084571 w 4587713"/>
              <a:gd name="connsiteY1" fmla="*/ 3495627 h 3365369"/>
              <a:gd name="connsiteX2" fmla="*/ 2758107 w 4587713"/>
              <a:gd name="connsiteY2" fmla="*/ 3330546 h 3365369"/>
              <a:gd name="connsiteX3" fmla="*/ 293178 w 4587713"/>
              <a:gd name="connsiteY3" fmla="*/ 2505800 h 3365369"/>
              <a:gd name="connsiteX4" fmla="*/ 1430063 w 4587713"/>
              <a:gd name="connsiteY4" fmla="*/ 123863 h 3365369"/>
              <a:gd name="connsiteX5" fmla="*/ 3934836 w 4587713"/>
              <a:gd name="connsiteY5" fmla="*/ 506933 h 3365369"/>
              <a:gd name="connsiteX6" fmla="*/ 3565812 w 4587713"/>
              <a:gd name="connsiteY6" fmla="*/ 3082980 h 3365369"/>
              <a:gd name="connsiteX7" fmla="*/ 3424361 w 4587713"/>
              <a:gd name="connsiteY7" fmla="*/ 3667445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3424361" y="3667445"/>
                </a:moveTo>
                <a:cubicBezTo>
                  <a:pt x="3298760" y="3584734"/>
                  <a:pt x="3169905" y="3559910"/>
                  <a:pt x="3084571" y="3495627"/>
                </a:cubicBezTo>
                <a:cubicBezTo>
                  <a:pt x="2999237" y="3431344"/>
                  <a:pt x="2915849" y="3394208"/>
                  <a:pt x="2758107" y="3330546"/>
                </a:cubicBezTo>
                <a:cubicBezTo>
                  <a:pt x="1827563" y="3471738"/>
                  <a:pt x="705392" y="3079202"/>
                  <a:pt x="293178" y="2505800"/>
                </a:cubicBezTo>
                <a:cubicBezTo>
                  <a:pt x="-418419" y="1863886"/>
                  <a:pt x="43237" y="511630"/>
                  <a:pt x="1430063" y="123863"/>
                </a:cubicBezTo>
                <a:cubicBezTo>
                  <a:pt x="2304244" y="-152933"/>
                  <a:pt x="3287328" y="40643"/>
                  <a:pt x="3934836" y="506933"/>
                </a:cubicBezTo>
                <a:cubicBezTo>
                  <a:pt x="4832290" y="1294931"/>
                  <a:pt x="4564157" y="2432816"/>
                  <a:pt x="3565812" y="3082980"/>
                </a:cubicBezTo>
                <a:cubicBezTo>
                  <a:pt x="3528031" y="3326491"/>
                  <a:pt x="3482183" y="3455815"/>
                  <a:pt x="3424361" y="3667445"/>
                </a:cubicBezTo>
                <a:close/>
              </a:path>
              <a:path w="4587713" h="3365369" stroke="0" extrusionOk="0">
                <a:moveTo>
                  <a:pt x="3424361" y="3667445"/>
                </a:moveTo>
                <a:cubicBezTo>
                  <a:pt x="3337404" y="3611854"/>
                  <a:pt x="3197368" y="3545272"/>
                  <a:pt x="3111222" y="3509102"/>
                </a:cubicBezTo>
                <a:cubicBezTo>
                  <a:pt x="3025076" y="3472933"/>
                  <a:pt x="2896512" y="3410139"/>
                  <a:pt x="2758107" y="3330546"/>
                </a:cubicBezTo>
                <a:cubicBezTo>
                  <a:pt x="1766000" y="3409027"/>
                  <a:pt x="736010" y="3225497"/>
                  <a:pt x="293178" y="2505800"/>
                </a:cubicBezTo>
                <a:cubicBezTo>
                  <a:pt x="-456724" y="1543829"/>
                  <a:pt x="-74075" y="603704"/>
                  <a:pt x="1430063" y="123863"/>
                </a:cubicBezTo>
                <a:cubicBezTo>
                  <a:pt x="2233520" y="-126716"/>
                  <a:pt x="3209203" y="-40295"/>
                  <a:pt x="3934836" y="506933"/>
                </a:cubicBezTo>
                <a:cubicBezTo>
                  <a:pt x="5019937" y="1357041"/>
                  <a:pt x="4734216" y="2489615"/>
                  <a:pt x="3565812" y="3082980"/>
                </a:cubicBezTo>
                <a:cubicBezTo>
                  <a:pt x="3502336" y="3262943"/>
                  <a:pt x="3448230" y="3490496"/>
                  <a:pt x="3424361" y="3667445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4642"/>
                      <a:gd name="adj2" fmla="val 589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</a:rPr>
              <a:t>Znate li kako se zove rat koji se u prvoj polovici 1990-tih vodio u Hrvatskoj? Što mislite zašto?</a:t>
            </a:r>
            <a:endParaRPr lang="hr-HR" sz="6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xmlns="" id="{078F4080-275A-414B-925D-52424FC136B7}"/>
              </a:ext>
            </a:extLst>
          </p:cNvPr>
          <p:cNvSpPr/>
          <p:nvPr/>
        </p:nvSpPr>
        <p:spPr>
          <a:xfrm>
            <a:off x="7549564" y="1225356"/>
            <a:ext cx="4587713" cy="3365369"/>
          </a:xfrm>
          <a:custGeom>
            <a:avLst/>
            <a:gdLst>
              <a:gd name="connsiteX0" fmla="*/ 3424361 w 4587713"/>
              <a:gd name="connsiteY0" fmla="*/ 3667445 h 3365369"/>
              <a:gd name="connsiteX1" fmla="*/ 3084571 w 4587713"/>
              <a:gd name="connsiteY1" fmla="*/ 3495627 h 3365369"/>
              <a:gd name="connsiteX2" fmla="*/ 2758107 w 4587713"/>
              <a:gd name="connsiteY2" fmla="*/ 3330546 h 3365369"/>
              <a:gd name="connsiteX3" fmla="*/ 293178 w 4587713"/>
              <a:gd name="connsiteY3" fmla="*/ 2505800 h 3365369"/>
              <a:gd name="connsiteX4" fmla="*/ 1430063 w 4587713"/>
              <a:gd name="connsiteY4" fmla="*/ 123863 h 3365369"/>
              <a:gd name="connsiteX5" fmla="*/ 3934836 w 4587713"/>
              <a:gd name="connsiteY5" fmla="*/ 506933 h 3365369"/>
              <a:gd name="connsiteX6" fmla="*/ 3565812 w 4587713"/>
              <a:gd name="connsiteY6" fmla="*/ 3082980 h 3365369"/>
              <a:gd name="connsiteX7" fmla="*/ 3424361 w 4587713"/>
              <a:gd name="connsiteY7" fmla="*/ 3667445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3424361" y="3667445"/>
                </a:moveTo>
                <a:cubicBezTo>
                  <a:pt x="3298760" y="3584734"/>
                  <a:pt x="3169905" y="3559910"/>
                  <a:pt x="3084571" y="3495627"/>
                </a:cubicBezTo>
                <a:cubicBezTo>
                  <a:pt x="2999237" y="3431344"/>
                  <a:pt x="2915849" y="3394208"/>
                  <a:pt x="2758107" y="3330546"/>
                </a:cubicBezTo>
                <a:cubicBezTo>
                  <a:pt x="1827563" y="3471738"/>
                  <a:pt x="705392" y="3079202"/>
                  <a:pt x="293178" y="2505800"/>
                </a:cubicBezTo>
                <a:cubicBezTo>
                  <a:pt x="-418419" y="1863886"/>
                  <a:pt x="43237" y="511630"/>
                  <a:pt x="1430063" y="123863"/>
                </a:cubicBezTo>
                <a:cubicBezTo>
                  <a:pt x="2304244" y="-152933"/>
                  <a:pt x="3287328" y="40643"/>
                  <a:pt x="3934836" y="506933"/>
                </a:cubicBezTo>
                <a:cubicBezTo>
                  <a:pt x="4832290" y="1294931"/>
                  <a:pt x="4564157" y="2432816"/>
                  <a:pt x="3565812" y="3082980"/>
                </a:cubicBezTo>
                <a:cubicBezTo>
                  <a:pt x="3528031" y="3326491"/>
                  <a:pt x="3482183" y="3455815"/>
                  <a:pt x="3424361" y="3667445"/>
                </a:cubicBezTo>
                <a:close/>
              </a:path>
              <a:path w="4587713" h="3365369" stroke="0" extrusionOk="0">
                <a:moveTo>
                  <a:pt x="3424361" y="3667445"/>
                </a:moveTo>
                <a:cubicBezTo>
                  <a:pt x="3337404" y="3611854"/>
                  <a:pt x="3197368" y="3545272"/>
                  <a:pt x="3111222" y="3509102"/>
                </a:cubicBezTo>
                <a:cubicBezTo>
                  <a:pt x="3025076" y="3472933"/>
                  <a:pt x="2896512" y="3410139"/>
                  <a:pt x="2758107" y="3330546"/>
                </a:cubicBezTo>
                <a:cubicBezTo>
                  <a:pt x="1766000" y="3409027"/>
                  <a:pt x="736010" y="3225497"/>
                  <a:pt x="293178" y="2505800"/>
                </a:cubicBezTo>
                <a:cubicBezTo>
                  <a:pt x="-456724" y="1543829"/>
                  <a:pt x="-74075" y="603704"/>
                  <a:pt x="1430063" y="123863"/>
                </a:cubicBezTo>
                <a:cubicBezTo>
                  <a:pt x="2233520" y="-126716"/>
                  <a:pt x="3209203" y="-40295"/>
                  <a:pt x="3934836" y="506933"/>
                </a:cubicBezTo>
                <a:cubicBezTo>
                  <a:pt x="5019937" y="1357041"/>
                  <a:pt x="4734216" y="2489615"/>
                  <a:pt x="3565812" y="3082980"/>
                </a:cubicBezTo>
                <a:cubicBezTo>
                  <a:pt x="3502336" y="3262943"/>
                  <a:pt x="3448230" y="3490496"/>
                  <a:pt x="3424361" y="3667445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4642"/>
                      <a:gd name="adj2" fmla="val 589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Jeste li kad čuli priče starijih o teškom periodu Domovinskog rata? Je li tko iz vaših obitelji sudjelovao u ratu?</a:t>
            </a:r>
            <a:endParaRPr lang="hr-HR" sz="7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lačić za govor: ovalni 13">
            <a:extLst>
              <a:ext uri="{FF2B5EF4-FFF2-40B4-BE49-F238E27FC236}">
                <a16:creationId xmlns:a16="http://schemas.microsoft.com/office/drawing/2014/main" xmlns="" id="{5E8A5764-93FC-450B-977C-2B5BBD5ED795}"/>
              </a:ext>
            </a:extLst>
          </p:cNvPr>
          <p:cNvSpPr/>
          <p:nvPr/>
        </p:nvSpPr>
        <p:spPr>
          <a:xfrm>
            <a:off x="7549564" y="1225356"/>
            <a:ext cx="4587713" cy="3365369"/>
          </a:xfrm>
          <a:custGeom>
            <a:avLst/>
            <a:gdLst>
              <a:gd name="connsiteX0" fmla="*/ 3424361 w 4587713"/>
              <a:gd name="connsiteY0" fmla="*/ 3667445 h 3365369"/>
              <a:gd name="connsiteX1" fmla="*/ 3084571 w 4587713"/>
              <a:gd name="connsiteY1" fmla="*/ 3495627 h 3365369"/>
              <a:gd name="connsiteX2" fmla="*/ 2758107 w 4587713"/>
              <a:gd name="connsiteY2" fmla="*/ 3330546 h 3365369"/>
              <a:gd name="connsiteX3" fmla="*/ 293178 w 4587713"/>
              <a:gd name="connsiteY3" fmla="*/ 2505800 h 3365369"/>
              <a:gd name="connsiteX4" fmla="*/ 1430063 w 4587713"/>
              <a:gd name="connsiteY4" fmla="*/ 123863 h 3365369"/>
              <a:gd name="connsiteX5" fmla="*/ 3934836 w 4587713"/>
              <a:gd name="connsiteY5" fmla="*/ 506933 h 3365369"/>
              <a:gd name="connsiteX6" fmla="*/ 3565812 w 4587713"/>
              <a:gd name="connsiteY6" fmla="*/ 3082980 h 3365369"/>
              <a:gd name="connsiteX7" fmla="*/ 3424361 w 4587713"/>
              <a:gd name="connsiteY7" fmla="*/ 3667445 h 336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713" h="3365369" fill="none" extrusionOk="0">
                <a:moveTo>
                  <a:pt x="3424361" y="3667445"/>
                </a:moveTo>
                <a:cubicBezTo>
                  <a:pt x="3298760" y="3584734"/>
                  <a:pt x="3169905" y="3559910"/>
                  <a:pt x="3084571" y="3495627"/>
                </a:cubicBezTo>
                <a:cubicBezTo>
                  <a:pt x="2999237" y="3431344"/>
                  <a:pt x="2915849" y="3394208"/>
                  <a:pt x="2758107" y="3330546"/>
                </a:cubicBezTo>
                <a:cubicBezTo>
                  <a:pt x="1827563" y="3471738"/>
                  <a:pt x="705392" y="3079202"/>
                  <a:pt x="293178" y="2505800"/>
                </a:cubicBezTo>
                <a:cubicBezTo>
                  <a:pt x="-418419" y="1863886"/>
                  <a:pt x="43237" y="511630"/>
                  <a:pt x="1430063" y="123863"/>
                </a:cubicBezTo>
                <a:cubicBezTo>
                  <a:pt x="2304244" y="-152933"/>
                  <a:pt x="3287328" y="40643"/>
                  <a:pt x="3934836" y="506933"/>
                </a:cubicBezTo>
                <a:cubicBezTo>
                  <a:pt x="4832290" y="1294931"/>
                  <a:pt x="4564157" y="2432816"/>
                  <a:pt x="3565812" y="3082980"/>
                </a:cubicBezTo>
                <a:cubicBezTo>
                  <a:pt x="3528031" y="3326491"/>
                  <a:pt x="3482183" y="3455815"/>
                  <a:pt x="3424361" y="3667445"/>
                </a:cubicBezTo>
                <a:close/>
              </a:path>
              <a:path w="4587713" h="3365369" stroke="0" extrusionOk="0">
                <a:moveTo>
                  <a:pt x="3424361" y="3667445"/>
                </a:moveTo>
                <a:cubicBezTo>
                  <a:pt x="3337404" y="3611854"/>
                  <a:pt x="3197368" y="3545272"/>
                  <a:pt x="3111222" y="3509102"/>
                </a:cubicBezTo>
                <a:cubicBezTo>
                  <a:pt x="3025076" y="3472933"/>
                  <a:pt x="2896512" y="3410139"/>
                  <a:pt x="2758107" y="3330546"/>
                </a:cubicBezTo>
                <a:cubicBezTo>
                  <a:pt x="1766000" y="3409027"/>
                  <a:pt x="736010" y="3225497"/>
                  <a:pt x="293178" y="2505800"/>
                </a:cubicBezTo>
                <a:cubicBezTo>
                  <a:pt x="-456724" y="1543829"/>
                  <a:pt x="-74075" y="603704"/>
                  <a:pt x="1430063" y="123863"/>
                </a:cubicBezTo>
                <a:cubicBezTo>
                  <a:pt x="2233520" y="-126716"/>
                  <a:pt x="3209203" y="-40295"/>
                  <a:pt x="3934836" y="506933"/>
                </a:cubicBezTo>
                <a:cubicBezTo>
                  <a:pt x="5019937" y="1357041"/>
                  <a:pt x="4734216" y="2489615"/>
                  <a:pt x="3565812" y="3082980"/>
                </a:cubicBezTo>
                <a:cubicBezTo>
                  <a:pt x="3502336" y="3262943"/>
                  <a:pt x="3448230" y="3490496"/>
                  <a:pt x="3424361" y="3667445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4642"/>
                      <a:gd name="adj2" fmla="val 5897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Zašto je došlo do agresije na Hrvatsku? </a:t>
            </a:r>
          </a:p>
        </p:txBody>
      </p:sp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F566F1F-9C45-4715-8DAA-BD65196A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4610"/>
            <a:ext cx="1762515" cy="2493390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036F961B-BC4A-4B9A-BA7F-CB5E73022F5A}"/>
              </a:ext>
            </a:extLst>
          </p:cNvPr>
          <p:cNvSpPr/>
          <p:nvPr/>
        </p:nvSpPr>
        <p:spPr>
          <a:xfrm>
            <a:off x="193040" y="1272619"/>
            <a:ext cx="4394673" cy="3289825"/>
          </a:xfrm>
          <a:custGeom>
            <a:avLst/>
            <a:gdLst>
              <a:gd name="connsiteX0" fmla="*/ 1001194 w 4394673"/>
              <a:gd name="connsiteY0" fmla="*/ 3465765 h 3289825"/>
              <a:gd name="connsiteX1" fmla="*/ 869251 w 4394673"/>
              <a:gd name="connsiteY1" fmla="*/ 2955375 h 3289825"/>
              <a:gd name="connsiteX2" fmla="*/ 706305 w 4394673"/>
              <a:gd name="connsiteY2" fmla="*/ 436655 h 3289825"/>
              <a:gd name="connsiteX3" fmla="*/ 3147849 w 4394673"/>
              <a:gd name="connsiteY3" fmla="*/ 161862 h 3289825"/>
              <a:gd name="connsiteX4" fmla="*/ 4031238 w 4394673"/>
              <a:gd name="connsiteY4" fmla="*/ 2551020 h 3289825"/>
              <a:gd name="connsiteX5" fmla="*/ 1621731 w 4394673"/>
              <a:gd name="connsiteY5" fmla="*/ 3232385 h 3289825"/>
              <a:gd name="connsiteX6" fmla="*/ 1001194 w 4394673"/>
              <a:gd name="connsiteY6" fmla="*/ 3465765 h 328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4673" h="3289825" fill="none" extrusionOk="0">
                <a:moveTo>
                  <a:pt x="1001194" y="3465765"/>
                </a:moveTo>
                <a:cubicBezTo>
                  <a:pt x="945948" y="3312511"/>
                  <a:pt x="942216" y="3197001"/>
                  <a:pt x="869251" y="2955375"/>
                </a:cubicBezTo>
                <a:cubicBezTo>
                  <a:pt x="-188784" y="2376105"/>
                  <a:pt x="-299270" y="1047051"/>
                  <a:pt x="706305" y="436655"/>
                </a:cubicBezTo>
                <a:cubicBezTo>
                  <a:pt x="1325848" y="-78433"/>
                  <a:pt x="2468084" y="-149580"/>
                  <a:pt x="3147849" y="161862"/>
                </a:cubicBezTo>
                <a:cubicBezTo>
                  <a:pt x="4316144" y="565074"/>
                  <a:pt x="4724251" y="1989095"/>
                  <a:pt x="4031238" y="2551020"/>
                </a:cubicBezTo>
                <a:cubicBezTo>
                  <a:pt x="3323115" y="3154746"/>
                  <a:pt x="2586984" y="3328481"/>
                  <a:pt x="1621731" y="3232385"/>
                </a:cubicBezTo>
                <a:cubicBezTo>
                  <a:pt x="1305111" y="3319389"/>
                  <a:pt x="1177030" y="3410890"/>
                  <a:pt x="1001194" y="3465765"/>
                </a:cubicBezTo>
                <a:close/>
              </a:path>
              <a:path w="4394673" h="3289825" stroke="0" extrusionOk="0">
                <a:moveTo>
                  <a:pt x="1001194" y="3465765"/>
                </a:moveTo>
                <a:cubicBezTo>
                  <a:pt x="979939" y="3360736"/>
                  <a:pt x="937767" y="3163875"/>
                  <a:pt x="869251" y="2955375"/>
                </a:cubicBezTo>
                <a:cubicBezTo>
                  <a:pt x="-257863" y="2293544"/>
                  <a:pt x="-381956" y="1050518"/>
                  <a:pt x="706305" y="436655"/>
                </a:cubicBezTo>
                <a:cubicBezTo>
                  <a:pt x="1415150" y="185758"/>
                  <a:pt x="2315776" y="-311470"/>
                  <a:pt x="3147849" y="161862"/>
                </a:cubicBezTo>
                <a:cubicBezTo>
                  <a:pt x="4201020" y="594037"/>
                  <a:pt x="4797501" y="1888278"/>
                  <a:pt x="4031238" y="2551020"/>
                </a:cubicBezTo>
                <a:cubicBezTo>
                  <a:pt x="3502402" y="3257584"/>
                  <a:pt x="2334706" y="3493646"/>
                  <a:pt x="1621731" y="3232385"/>
                </a:cubicBezTo>
                <a:cubicBezTo>
                  <a:pt x="1427539" y="3315320"/>
                  <a:pt x="1222001" y="3387928"/>
                  <a:pt x="1001194" y="3465765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27218"/>
                      <a:gd name="adj2" fmla="val 553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4"/>
              </a:rPr>
              <a:t>Bitka za Vukovar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(U/str. 178), a zatim ispuni tablicu.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21621FBC-0473-4931-91EE-E5283562D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7995158"/>
              </p:ext>
            </p:extLst>
          </p:nvPr>
        </p:nvGraphicFramePr>
        <p:xfrm>
          <a:off x="4656841" y="1210103"/>
          <a:ext cx="7342120" cy="559245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2837468">
                  <a:extLst>
                    <a:ext uri="{9D8B030D-6E8A-4147-A177-3AD203B41FA5}">
                      <a16:colId xmlns:a16="http://schemas.microsoft.com/office/drawing/2014/main" xmlns="" val="2468202317"/>
                    </a:ext>
                  </a:extLst>
                </a:gridCol>
                <a:gridCol w="257389">
                  <a:extLst>
                    <a:ext uri="{9D8B030D-6E8A-4147-A177-3AD203B41FA5}">
                      <a16:colId xmlns:a16="http://schemas.microsoft.com/office/drawing/2014/main" xmlns="" val="1641760312"/>
                    </a:ext>
                  </a:extLst>
                </a:gridCol>
                <a:gridCol w="1392177">
                  <a:extLst>
                    <a:ext uri="{9D8B030D-6E8A-4147-A177-3AD203B41FA5}">
                      <a16:colId xmlns:a16="http://schemas.microsoft.com/office/drawing/2014/main" xmlns="" val="799320914"/>
                    </a:ext>
                  </a:extLst>
                </a:gridCol>
                <a:gridCol w="2855086">
                  <a:extLst>
                    <a:ext uri="{9D8B030D-6E8A-4147-A177-3AD203B41FA5}">
                      <a16:colId xmlns:a16="http://schemas.microsoft.com/office/drawing/2014/main" xmlns="" val="4185384712"/>
                    </a:ext>
                  </a:extLst>
                </a:gridCol>
              </a:tblGrid>
              <a:tr h="108083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</a:rPr>
                        <a:t>BITKA ZA VUKOVAR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">
                          <a:effectLst/>
                        </a:rPr>
                        <a:t> </a:t>
                      </a:r>
                      <a:endParaRPr lang="hr-HR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600">
                          <a:effectLst/>
                        </a:rPr>
                        <a:t> </a:t>
                      </a:r>
                      <a:endParaRPr lang="hr-H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600">
                          <a:effectLst/>
                        </a:rPr>
                        <a:t> </a:t>
                      </a:r>
                      <a:endParaRPr lang="hr-H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8071499"/>
                  </a:ext>
                </a:extLst>
              </a:tr>
              <a:tr h="43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Trajanje bitke: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4259150"/>
                  </a:ext>
                </a:extLst>
              </a:tr>
              <a:tr h="531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Agresori: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4131452"/>
                  </a:ext>
                </a:extLst>
              </a:tr>
              <a:tr h="43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Broj hrvatskih branitelja: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4039735"/>
                  </a:ext>
                </a:extLst>
              </a:tr>
              <a:tr h="531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Zapovjednici hrvatskih snaga: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3632977"/>
                  </a:ext>
                </a:extLst>
              </a:tr>
              <a:tr h="43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Hrvatske žrtve: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4008624"/>
                  </a:ext>
                </a:extLst>
              </a:tr>
              <a:tr h="43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Gubitci agresora: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9843757"/>
                  </a:ext>
                </a:extLst>
              </a:tr>
              <a:tr h="43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Datum pada grada: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7428787"/>
                  </a:ext>
                </a:extLst>
              </a:tr>
              <a:tr h="536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Mjesto masovnog zločina i  broj žrtava: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8437376"/>
                  </a:ext>
                </a:extLst>
              </a:tr>
              <a:tr h="733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Značaj vukovarske bitke  za obranu Hrvatske: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5422021"/>
                  </a:ext>
                </a:extLst>
              </a:tr>
            </a:tbl>
          </a:graphicData>
        </a:graphic>
      </p:graphicFrame>
      <p:pic>
        <p:nvPicPr>
          <p:cNvPr id="8" name="Slika 7" descr="Slika na kojoj se prikazuje nebo, na otvorenom, zgrada, vodotoranj&#10;&#10;Opis je automatski generiran">
            <a:extLst>
              <a:ext uri="{FF2B5EF4-FFF2-40B4-BE49-F238E27FC236}">
                <a16:creationId xmlns:a16="http://schemas.microsoft.com/office/drawing/2014/main" xmlns="" id="{4694EB2C-3B37-4038-8ECD-20E37426E62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9103" y="1272619"/>
            <a:ext cx="687705" cy="1037590"/>
          </a:xfrm>
          <a:prstGeom prst="rect">
            <a:avLst/>
          </a:prstGeom>
        </p:spPr>
      </p:pic>
      <p:pic>
        <p:nvPicPr>
          <p:cNvPr id="10" name="Slika 9" descr="Slika na kojoj se prikazuje zgrada, tlo, na otvorenom, nebo&#10;&#10;Opis je automatski generiran">
            <a:extLst>
              <a:ext uri="{FF2B5EF4-FFF2-40B4-BE49-F238E27FC236}">
                <a16:creationId xmlns:a16="http://schemas.microsoft.com/office/drawing/2014/main" xmlns="" id="{7E93C784-4AE0-4124-A566-0228F72D873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3432" y="1273254"/>
            <a:ext cx="1554480" cy="10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007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F566F1F-9C45-4715-8DAA-BD65196A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4610"/>
            <a:ext cx="1762515" cy="2493390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036F961B-BC4A-4B9A-BA7F-CB5E73022F5A}"/>
              </a:ext>
            </a:extLst>
          </p:cNvPr>
          <p:cNvSpPr/>
          <p:nvPr/>
        </p:nvSpPr>
        <p:spPr>
          <a:xfrm>
            <a:off x="193040" y="1272619"/>
            <a:ext cx="4394673" cy="3289825"/>
          </a:xfrm>
          <a:custGeom>
            <a:avLst/>
            <a:gdLst>
              <a:gd name="connsiteX0" fmla="*/ 1001194 w 4394673"/>
              <a:gd name="connsiteY0" fmla="*/ 3465765 h 3289825"/>
              <a:gd name="connsiteX1" fmla="*/ 869251 w 4394673"/>
              <a:gd name="connsiteY1" fmla="*/ 2955375 h 3289825"/>
              <a:gd name="connsiteX2" fmla="*/ 706305 w 4394673"/>
              <a:gd name="connsiteY2" fmla="*/ 436655 h 3289825"/>
              <a:gd name="connsiteX3" fmla="*/ 3147849 w 4394673"/>
              <a:gd name="connsiteY3" fmla="*/ 161862 h 3289825"/>
              <a:gd name="connsiteX4" fmla="*/ 4031238 w 4394673"/>
              <a:gd name="connsiteY4" fmla="*/ 2551020 h 3289825"/>
              <a:gd name="connsiteX5" fmla="*/ 1621731 w 4394673"/>
              <a:gd name="connsiteY5" fmla="*/ 3232385 h 3289825"/>
              <a:gd name="connsiteX6" fmla="*/ 1001194 w 4394673"/>
              <a:gd name="connsiteY6" fmla="*/ 3465765 h 328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4673" h="3289825" fill="none" extrusionOk="0">
                <a:moveTo>
                  <a:pt x="1001194" y="3465765"/>
                </a:moveTo>
                <a:cubicBezTo>
                  <a:pt x="945948" y="3312511"/>
                  <a:pt x="942216" y="3197001"/>
                  <a:pt x="869251" y="2955375"/>
                </a:cubicBezTo>
                <a:cubicBezTo>
                  <a:pt x="-188784" y="2376105"/>
                  <a:pt x="-299270" y="1047051"/>
                  <a:pt x="706305" y="436655"/>
                </a:cubicBezTo>
                <a:cubicBezTo>
                  <a:pt x="1325848" y="-78433"/>
                  <a:pt x="2468084" y="-149580"/>
                  <a:pt x="3147849" y="161862"/>
                </a:cubicBezTo>
                <a:cubicBezTo>
                  <a:pt x="4316144" y="565074"/>
                  <a:pt x="4724251" y="1989095"/>
                  <a:pt x="4031238" y="2551020"/>
                </a:cubicBezTo>
                <a:cubicBezTo>
                  <a:pt x="3323115" y="3154746"/>
                  <a:pt x="2586984" y="3328481"/>
                  <a:pt x="1621731" y="3232385"/>
                </a:cubicBezTo>
                <a:cubicBezTo>
                  <a:pt x="1305111" y="3319389"/>
                  <a:pt x="1177030" y="3410890"/>
                  <a:pt x="1001194" y="3465765"/>
                </a:cubicBezTo>
                <a:close/>
              </a:path>
              <a:path w="4394673" h="3289825" stroke="0" extrusionOk="0">
                <a:moveTo>
                  <a:pt x="1001194" y="3465765"/>
                </a:moveTo>
                <a:cubicBezTo>
                  <a:pt x="979939" y="3360736"/>
                  <a:pt x="937767" y="3163875"/>
                  <a:pt x="869251" y="2955375"/>
                </a:cubicBezTo>
                <a:cubicBezTo>
                  <a:pt x="-257863" y="2293544"/>
                  <a:pt x="-381956" y="1050518"/>
                  <a:pt x="706305" y="436655"/>
                </a:cubicBezTo>
                <a:cubicBezTo>
                  <a:pt x="1415150" y="185758"/>
                  <a:pt x="2315776" y="-311470"/>
                  <a:pt x="3147849" y="161862"/>
                </a:cubicBezTo>
                <a:cubicBezTo>
                  <a:pt x="4201020" y="594037"/>
                  <a:pt x="4797501" y="1888278"/>
                  <a:pt x="4031238" y="2551020"/>
                </a:cubicBezTo>
                <a:cubicBezTo>
                  <a:pt x="3502402" y="3257584"/>
                  <a:pt x="2334706" y="3493646"/>
                  <a:pt x="1621731" y="3232385"/>
                </a:cubicBezTo>
                <a:cubicBezTo>
                  <a:pt x="1427539" y="3315320"/>
                  <a:pt x="1222001" y="3387928"/>
                  <a:pt x="1001194" y="3465765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27218"/>
                      <a:gd name="adj2" fmla="val 553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hlinkClick r:id="rId4"/>
              </a:rPr>
              <a:t>Bitka za Vukovar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(U/str. 178), a zatim ispuni tablicu.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21621FBC-0473-4931-91EE-E5283562D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8939861"/>
              </p:ext>
            </p:extLst>
          </p:nvPr>
        </p:nvGraphicFramePr>
        <p:xfrm>
          <a:off x="4656841" y="1210103"/>
          <a:ext cx="7342120" cy="571172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2837468">
                  <a:extLst>
                    <a:ext uri="{9D8B030D-6E8A-4147-A177-3AD203B41FA5}">
                      <a16:colId xmlns:a16="http://schemas.microsoft.com/office/drawing/2014/main" xmlns="" val="2468202317"/>
                    </a:ext>
                  </a:extLst>
                </a:gridCol>
                <a:gridCol w="257389">
                  <a:extLst>
                    <a:ext uri="{9D8B030D-6E8A-4147-A177-3AD203B41FA5}">
                      <a16:colId xmlns:a16="http://schemas.microsoft.com/office/drawing/2014/main" xmlns="" val="1641760312"/>
                    </a:ext>
                  </a:extLst>
                </a:gridCol>
                <a:gridCol w="1392177">
                  <a:extLst>
                    <a:ext uri="{9D8B030D-6E8A-4147-A177-3AD203B41FA5}">
                      <a16:colId xmlns:a16="http://schemas.microsoft.com/office/drawing/2014/main" xmlns="" val="799320914"/>
                    </a:ext>
                  </a:extLst>
                </a:gridCol>
                <a:gridCol w="2855086">
                  <a:extLst>
                    <a:ext uri="{9D8B030D-6E8A-4147-A177-3AD203B41FA5}">
                      <a16:colId xmlns:a16="http://schemas.microsoft.com/office/drawing/2014/main" xmlns="" val="4185384712"/>
                    </a:ext>
                  </a:extLst>
                </a:gridCol>
              </a:tblGrid>
              <a:tr h="109731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</a:rPr>
                        <a:t>BITKA ZA VUKOVAR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">
                          <a:effectLst/>
                        </a:rPr>
                        <a:t> </a:t>
                      </a:r>
                      <a:endParaRPr lang="hr-HR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600">
                          <a:effectLst/>
                        </a:rPr>
                        <a:t> </a:t>
                      </a:r>
                      <a:endParaRPr lang="hr-H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600">
                          <a:effectLst/>
                        </a:rPr>
                        <a:t> </a:t>
                      </a:r>
                      <a:endParaRPr lang="hr-H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8071499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Trajanje bitke: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25. kolovoza – 18. studenoga 1991.</a:t>
                      </a: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4259150"/>
                  </a:ext>
                </a:extLst>
              </a:tr>
              <a:tr h="539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Agresori: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JNA, pobunjeni hrvatski Srbi i paravojne postrojbe iz Srbije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4131452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Broj hrvatskih branitelja: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oko dvije tisuće branitelja</a:t>
                      </a:r>
                      <a:endParaRPr lang="hr-HR" sz="1600" b="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4039735"/>
                  </a:ext>
                </a:extLst>
              </a:tr>
              <a:tr h="539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Zapovjednici hrvatskih snaga: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zapovjednik hrvatske obrane 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 </a:t>
                      </a:r>
                      <a:r>
                        <a:rPr lang="hr-HR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Dedaković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Jastreb, </a:t>
                      </a:r>
                      <a:r>
                        <a:rPr lang="pl-PL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Branko Borković</a:t>
                      </a:r>
                      <a:r>
                        <a:rPr lang="pl-PL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l-PL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Blago Zadro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3632977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Hrvatske žrtve: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sv-SE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nekoliko tisuća branitelja i civila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4008624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Gubitci agresora: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pl-PL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više od 10.000 vojnika i 600 oklopnih vozila</a:t>
                      </a:r>
                      <a:endParaRPr lang="hr-HR" sz="1600" b="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9843757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Datum pada grada: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 studenoga 1991.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7428787"/>
                  </a:ext>
                </a:extLst>
              </a:tr>
              <a:tr h="539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Mjesto masovnog zločina i  broj žrtava: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masovna grobnica na 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Ovčari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8437376"/>
                  </a:ext>
                </a:extLst>
              </a:tr>
              <a:tr h="744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Značaj vukovarske bitke  za obranu Hrvatske: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veliko strateško značenje za tijek Domovinskog rata, znatno usporilo njihov pohod na ostali dio Hrvatske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5422021"/>
                  </a:ext>
                </a:extLst>
              </a:tr>
            </a:tbl>
          </a:graphicData>
        </a:graphic>
      </p:graphicFrame>
      <p:pic>
        <p:nvPicPr>
          <p:cNvPr id="8" name="Slika 7" descr="Slika na kojoj se prikazuje nebo, na otvorenom, zgrada, vodotoranj&#10;&#10;Opis je automatski generiran">
            <a:extLst>
              <a:ext uri="{FF2B5EF4-FFF2-40B4-BE49-F238E27FC236}">
                <a16:creationId xmlns:a16="http://schemas.microsoft.com/office/drawing/2014/main" xmlns="" id="{4694EB2C-3B37-4038-8ECD-20E37426E62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9103" y="1272619"/>
            <a:ext cx="687705" cy="1037590"/>
          </a:xfrm>
          <a:prstGeom prst="rect">
            <a:avLst/>
          </a:prstGeom>
        </p:spPr>
      </p:pic>
      <p:pic>
        <p:nvPicPr>
          <p:cNvPr id="10" name="Slika 9" descr="Slika na kojoj se prikazuje zgrada, tlo, na otvorenom, nebo&#10;&#10;Opis je automatski generiran">
            <a:extLst>
              <a:ext uri="{FF2B5EF4-FFF2-40B4-BE49-F238E27FC236}">
                <a16:creationId xmlns:a16="http://schemas.microsoft.com/office/drawing/2014/main" xmlns="" id="{7E93C784-4AE0-4124-A566-0228F72D873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3432" y="1273254"/>
            <a:ext cx="1554480" cy="10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335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BAF8A2C8-A460-48E2-8F53-1D1B6F14160B}"/>
              </a:ext>
            </a:extLst>
          </p:cNvPr>
          <p:cNvSpPr/>
          <p:nvPr/>
        </p:nvSpPr>
        <p:spPr>
          <a:xfrm>
            <a:off x="8257880" y="3808428"/>
            <a:ext cx="3365369" cy="2931736"/>
          </a:xfrm>
          <a:custGeom>
            <a:avLst/>
            <a:gdLst>
              <a:gd name="connsiteX0" fmla="*/ 366467 w 3365369"/>
              <a:gd name="connsiteY0" fmla="*/ 366467 h 2931736"/>
              <a:gd name="connsiteX1" fmla="*/ 971927 w 3365369"/>
              <a:gd name="connsiteY1" fmla="*/ 366467 h 2931736"/>
              <a:gd name="connsiteX2" fmla="*/ 1603711 w 3365369"/>
              <a:gd name="connsiteY2" fmla="*/ 366467 h 2931736"/>
              <a:gd name="connsiteX3" fmla="*/ 2261820 w 3365369"/>
              <a:gd name="connsiteY3" fmla="*/ 366467 h 2931736"/>
              <a:gd name="connsiteX4" fmla="*/ 2998902 w 3365369"/>
              <a:gd name="connsiteY4" fmla="*/ 366467 h 2931736"/>
              <a:gd name="connsiteX5" fmla="*/ 2998902 w 3365369"/>
              <a:gd name="connsiteY5" fmla="*/ 938156 h 2931736"/>
              <a:gd name="connsiteX6" fmla="*/ 2998902 w 3365369"/>
              <a:gd name="connsiteY6" fmla="*/ 1531832 h 2931736"/>
              <a:gd name="connsiteX7" fmla="*/ 2998902 w 3365369"/>
              <a:gd name="connsiteY7" fmla="*/ 2015569 h 2931736"/>
              <a:gd name="connsiteX8" fmla="*/ 2998902 w 3365369"/>
              <a:gd name="connsiteY8" fmla="*/ 2565269 h 2931736"/>
              <a:gd name="connsiteX9" fmla="*/ 2340793 w 3365369"/>
              <a:gd name="connsiteY9" fmla="*/ 2565269 h 2931736"/>
              <a:gd name="connsiteX10" fmla="*/ 1735333 w 3365369"/>
              <a:gd name="connsiteY10" fmla="*/ 2565269 h 2931736"/>
              <a:gd name="connsiteX11" fmla="*/ 1103549 w 3365369"/>
              <a:gd name="connsiteY11" fmla="*/ 2565269 h 2931736"/>
              <a:gd name="connsiteX12" fmla="*/ 366467 w 3365369"/>
              <a:gd name="connsiteY12" fmla="*/ 2565269 h 2931736"/>
              <a:gd name="connsiteX13" fmla="*/ 366467 w 3365369"/>
              <a:gd name="connsiteY13" fmla="*/ 1971592 h 2931736"/>
              <a:gd name="connsiteX14" fmla="*/ 366467 w 3365369"/>
              <a:gd name="connsiteY14" fmla="*/ 1465868 h 2931736"/>
              <a:gd name="connsiteX15" fmla="*/ 366467 w 3365369"/>
              <a:gd name="connsiteY15" fmla="*/ 982132 h 2931736"/>
              <a:gd name="connsiteX16" fmla="*/ 366467 w 3365369"/>
              <a:gd name="connsiteY16" fmla="*/ 366467 h 2931736"/>
              <a:gd name="connsiteX0" fmla="*/ 0 w 3365369"/>
              <a:gd name="connsiteY0" fmla="*/ 0 h 2931736"/>
              <a:gd name="connsiteX1" fmla="*/ 639420 w 3365369"/>
              <a:gd name="connsiteY1" fmla="*/ 0 h 2931736"/>
              <a:gd name="connsiteX2" fmla="*/ 1278840 w 3365369"/>
              <a:gd name="connsiteY2" fmla="*/ 0 h 2931736"/>
              <a:gd name="connsiteX3" fmla="*/ 2019221 w 3365369"/>
              <a:gd name="connsiteY3" fmla="*/ 0 h 2931736"/>
              <a:gd name="connsiteX4" fmla="*/ 2658642 w 3365369"/>
              <a:gd name="connsiteY4" fmla="*/ 0 h 2931736"/>
              <a:gd name="connsiteX5" fmla="*/ 3365369 w 3365369"/>
              <a:gd name="connsiteY5" fmla="*/ 0 h 2931736"/>
              <a:gd name="connsiteX6" fmla="*/ 2998902 w 3365369"/>
              <a:gd name="connsiteY6" fmla="*/ 366467 h 2931736"/>
              <a:gd name="connsiteX7" fmla="*/ 2393442 w 3365369"/>
              <a:gd name="connsiteY7" fmla="*/ 366467 h 2931736"/>
              <a:gd name="connsiteX8" fmla="*/ 1787982 w 3365369"/>
              <a:gd name="connsiteY8" fmla="*/ 366467 h 2931736"/>
              <a:gd name="connsiteX9" fmla="*/ 1129873 w 3365369"/>
              <a:gd name="connsiteY9" fmla="*/ 366467 h 2931736"/>
              <a:gd name="connsiteX10" fmla="*/ 366467 w 3365369"/>
              <a:gd name="connsiteY10" fmla="*/ 366467 h 2931736"/>
              <a:gd name="connsiteX11" fmla="*/ 0 w 3365369"/>
              <a:gd name="connsiteY11" fmla="*/ 0 h 2931736"/>
              <a:gd name="connsiteX0" fmla="*/ 0 w 3365369"/>
              <a:gd name="connsiteY0" fmla="*/ 2931736 h 2931736"/>
              <a:gd name="connsiteX1" fmla="*/ 366467 w 3365369"/>
              <a:gd name="connsiteY1" fmla="*/ 2565269 h 2931736"/>
              <a:gd name="connsiteX2" fmla="*/ 971927 w 3365369"/>
              <a:gd name="connsiteY2" fmla="*/ 2565269 h 2931736"/>
              <a:gd name="connsiteX3" fmla="*/ 1682685 w 3365369"/>
              <a:gd name="connsiteY3" fmla="*/ 2565269 h 2931736"/>
              <a:gd name="connsiteX4" fmla="*/ 2340793 w 3365369"/>
              <a:gd name="connsiteY4" fmla="*/ 2565269 h 2931736"/>
              <a:gd name="connsiteX5" fmla="*/ 2998902 w 3365369"/>
              <a:gd name="connsiteY5" fmla="*/ 2565269 h 2931736"/>
              <a:gd name="connsiteX6" fmla="*/ 3365369 w 3365369"/>
              <a:gd name="connsiteY6" fmla="*/ 2931736 h 2931736"/>
              <a:gd name="connsiteX7" fmla="*/ 2759603 w 3365369"/>
              <a:gd name="connsiteY7" fmla="*/ 2931736 h 2931736"/>
              <a:gd name="connsiteX8" fmla="*/ 2019221 w 3365369"/>
              <a:gd name="connsiteY8" fmla="*/ 2931736 h 2931736"/>
              <a:gd name="connsiteX9" fmla="*/ 1278840 w 3365369"/>
              <a:gd name="connsiteY9" fmla="*/ 2931736 h 2931736"/>
              <a:gd name="connsiteX10" fmla="*/ 639420 w 3365369"/>
              <a:gd name="connsiteY10" fmla="*/ 2931736 h 2931736"/>
              <a:gd name="connsiteX11" fmla="*/ 0 w 3365369"/>
              <a:gd name="connsiteY11" fmla="*/ 2931736 h 2931736"/>
              <a:gd name="connsiteX0" fmla="*/ 0 w 3365369"/>
              <a:gd name="connsiteY0" fmla="*/ 0 h 2931736"/>
              <a:gd name="connsiteX1" fmla="*/ 366467 w 3365369"/>
              <a:gd name="connsiteY1" fmla="*/ 366467 h 2931736"/>
              <a:gd name="connsiteX2" fmla="*/ 366467 w 3365369"/>
              <a:gd name="connsiteY2" fmla="*/ 938156 h 2931736"/>
              <a:gd name="connsiteX3" fmla="*/ 366467 w 3365369"/>
              <a:gd name="connsiteY3" fmla="*/ 1443880 h 2931736"/>
              <a:gd name="connsiteX4" fmla="*/ 366467 w 3365369"/>
              <a:gd name="connsiteY4" fmla="*/ 1971592 h 2931736"/>
              <a:gd name="connsiteX5" fmla="*/ 366467 w 3365369"/>
              <a:gd name="connsiteY5" fmla="*/ 2565269 h 2931736"/>
              <a:gd name="connsiteX6" fmla="*/ 0 w 3365369"/>
              <a:gd name="connsiteY6" fmla="*/ 2931736 h 2931736"/>
              <a:gd name="connsiteX7" fmla="*/ 0 w 3365369"/>
              <a:gd name="connsiteY7" fmla="*/ 2433341 h 2931736"/>
              <a:gd name="connsiteX8" fmla="*/ 0 w 3365369"/>
              <a:gd name="connsiteY8" fmla="*/ 1934946 h 2931736"/>
              <a:gd name="connsiteX9" fmla="*/ 0 w 3365369"/>
              <a:gd name="connsiteY9" fmla="*/ 1377916 h 2931736"/>
              <a:gd name="connsiteX10" fmla="*/ 0 w 3365369"/>
              <a:gd name="connsiteY10" fmla="*/ 850203 h 2931736"/>
              <a:gd name="connsiteX11" fmla="*/ 0 w 3365369"/>
              <a:gd name="connsiteY11" fmla="*/ 0 h 2931736"/>
              <a:gd name="connsiteX0" fmla="*/ 3365369 w 3365369"/>
              <a:gd name="connsiteY0" fmla="*/ 0 h 2931736"/>
              <a:gd name="connsiteX1" fmla="*/ 3365369 w 3365369"/>
              <a:gd name="connsiteY1" fmla="*/ 644982 h 2931736"/>
              <a:gd name="connsiteX2" fmla="*/ 3365369 w 3365369"/>
              <a:gd name="connsiteY2" fmla="*/ 1289964 h 2931736"/>
              <a:gd name="connsiteX3" fmla="*/ 3365369 w 3365369"/>
              <a:gd name="connsiteY3" fmla="*/ 1905628 h 2931736"/>
              <a:gd name="connsiteX4" fmla="*/ 3365369 w 3365369"/>
              <a:gd name="connsiteY4" fmla="*/ 2931736 h 2931736"/>
              <a:gd name="connsiteX5" fmla="*/ 2998902 w 3365369"/>
              <a:gd name="connsiteY5" fmla="*/ 2565269 h 2931736"/>
              <a:gd name="connsiteX6" fmla="*/ 2998902 w 3365369"/>
              <a:gd name="connsiteY6" fmla="*/ 1993580 h 2931736"/>
              <a:gd name="connsiteX7" fmla="*/ 2998902 w 3365369"/>
              <a:gd name="connsiteY7" fmla="*/ 1509844 h 2931736"/>
              <a:gd name="connsiteX8" fmla="*/ 2998902 w 3365369"/>
              <a:gd name="connsiteY8" fmla="*/ 982132 h 2931736"/>
              <a:gd name="connsiteX9" fmla="*/ 2998902 w 3365369"/>
              <a:gd name="connsiteY9" fmla="*/ 366467 h 2931736"/>
              <a:gd name="connsiteX10" fmla="*/ 3365369 w 3365369"/>
              <a:gd name="connsiteY10" fmla="*/ 0 h 2931736"/>
              <a:gd name="connsiteX0" fmla="*/ 0 w 3365369"/>
              <a:gd name="connsiteY0" fmla="*/ 0 h 2931736"/>
              <a:gd name="connsiteX1" fmla="*/ 605766 w 3365369"/>
              <a:gd name="connsiteY1" fmla="*/ 0 h 2931736"/>
              <a:gd name="connsiteX2" fmla="*/ 1278840 w 3365369"/>
              <a:gd name="connsiteY2" fmla="*/ 0 h 2931736"/>
              <a:gd name="connsiteX3" fmla="*/ 2019221 w 3365369"/>
              <a:gd name="connsiteY3" fmla="*/ 0 h 2931736"/>
              <a:gd name="connsiteX4" fmla="*/ 2725949 w 3365369"/>
              <a:gd name="connsiteY4" fmla="*/ 0 h 2931736"/>
              <a:gd name="connsiteX5" fmla="*/ 3365369 w 3365369"/>
              <a:gd name="connsiteY5" fmla="*/ 0 h 2931736"/>
              <a:gd name="connsiteX6" fmla="*/ 3365369 w 3365369"/>
              <a:gd name="connsiteY6" fmla="*/ 586347 h 2931736"/>
              <a:gd name="connsiteX7" fmla="*/ 3365369 w 3365369"/>
              <a:gd name="connsiteY7" fmla="*/ 1143377 h 2931736"/>
              <a:gd name="connsiteX8" fmla="*/ 3365369 w 3365369"/>
              <a:gd name="connsiteY8" fmla="*/ 1700407 h 2931736"/>
              <a:gd name="connsiteX9" fmla="*/ 3365369 w 3365369"/>
              <a:gd name="connsiteY9" fmla="*/ 2257437 h 2931736"/>
              <a:gd name="connsiteX10" fmla="*/ 3365369 w 3365369"/>
              <a:gd name="connsiteY10" fmla="*/ 2931736 h 2931736"/>
              <a:gd name="connsiteX11" fmla="*/ 2624988 w 3365369"/>
              <a:gd name="connsiteY11" fmla="*/ 2931736 h 2931736"/>
              <a:gd name="connsiteX12" fmla="*/ 1918260 w 3365369"/>
              <a:gd name="connsiteY12" fmla="*/ 2931736 h 2931736"/>
              <a:gd name="connsiteX13" fmla="*/ 1312494 w 3365369"/>
              <a:gd name="connsiteY13" fmla="*/ 2931736 h 2931736"/>
              <a:gd name="connsiteX14" fmla="*/ 740381 w 3365369"/>
              <a:gd name="connsiteY14" fmla="*/ 2931736 h 2931736"/>
              <a:gd name="connsiteX15" fmla="*/ 0 w 3365369"/>
              <a:gd name="connsiteY15" fmla="*/ 2931736 h 2931736"/>
              <a:gd name="connsiteX16" fmla="*/ 0 w 3365369"/>
              <a:gd name="connsiteY16" fmla="*/ 2316071 h 2931736"/>
              <a:gd name="connsiteX17" fmla="*/ 0 w 3365369"/>
              <a:gd name="connsiteY17" fmla="*/ 1817676 h 2931736"/>
              <a:gd name="connsiteX18" fmla="*/ 0 w 3365369"/>
              <a:gd name="connsiteY18" fmla="*/ 1260646 h 2931736"/>
              <a:gd name="connsiteX19" fmla="*/ 0 w 3365369"/>
              <a:gd name="connsiteY19" fmla="*/ 732934 h 2931736"/>
              <a:gd name="connsiteX20" fmla="*/ 0 w 3365369"/>
              <a:gd name="connsiteY20" fmla="*/ 0 h 2931736"/>
              <a:gd name="connsiteX21" fmla="*/ 366467 w 3365369"/>
              <a:gd name="connsiteY21" fmla="*/ 366467 h 2931736"/>
              <a:gd name="connsiteX22" fmla="*/ 971927 w 3365369"/>
              <a:gd name="connsiteY22" fmla="*/ 366467 h 2931736"/>
              <a:gd name="connsiteX23" fmla="*/ 1603711 w 3365369"/>
              <a:gd name="connsiteY23" fmla="*/ 366467 h 2931736"/>
              <a:gd name="connsiteX24" fmla="*/ 2261820 w 3365369"/>
              <a:gd name="connsiteY24" fmla="*/ 366467 h 2931736"/>
              <a:gd name="connsiteX25" fmla="*/ 2998902 w 3365369"/>
              <a:gd name="connsiteY25" fmla="*/ 366467 h 2931736"/>
              <a:gd name="connsiteX26" fmla="*/ 2998902 w 3365369"/>
              <a:gd name="connsiteY26" fmla="*/ 872191 h 2931736"/>
              <a:gd name="connsiteX27" fmla="*/ 2998902 w 3365369"/>
              <a:gd name="connsiteY27" fmla="*/ 1399904 h 2931736"/>
              <a:gd name="connsiteX28" fmla="*/ 2998902 w 3365369"/>
              <a:gd name="connsiteY28" fmla="*/ 1883640 h 2931736"/>
              <a:gd name="connsiteX29" fmla="*/ 2998902 w 3365369"/>
              <a:gd name="connsiteY29" fmla="*/ 2565269 h 2931736"/>
              <a:gd name="connsiteX30" fmla="*/ 2367118 w 3365369"/>
              <a:gd name="connsiteY30" fmla="*/ 2565269 h 2931736"/>
              <a:gd name="connsiteX31" fmla="*/ 1787982 w 3365369"/>
              <a:gd name="connsiteY31" fmla="*/ 2565269 h 2931736"/>
              <a:gd name="connsiteX32" fmla="*/ 1129873 w 3365369"/>
              <a:gd name="connsiteY32" fmla="*/ 2565269 h 2931736"/>
              <a:gd name="connsiteX33" fmla="*/ 366467 w 3365369"/>
              <a:gd name="connsiteY33" fmla="*/ 2565269 h 2931736"/>
              <a:gd name="connsiteX34" fmla="*/ 366467 w 3365369"/>
              <a:gd name="connsiteY34" fmla="*/ 2037557 h 2931736"/>
              <a:gd name="connsiteX35" fmla="*/ 366467 w 3365369"/>
              <a:gd name="connsiteY35" fmla="*/ 1487856 h 2931736"/>
              <a:gd name="connsiteX36" fmla="*/ 366467 w 3365369"/>
              <a:gd name="connsiteY36" fmla="*/ 916168 h 2931736"/>
              <a:gd name="connsiteX37" fmla="*/ 366467 w 3365369"/>
              <a:gd name="connsiteY37" fmla="*/ 366467 h 2931736"/>
              <a:gd name="connsiteX38" fmla="*/ 0 w 3365369"/>
              <a:gd name="connsiteY38" fmla="*/ 0 h 2931736"/>
              <a:gd name="connsiteX39" fmla="*/ 366467 w 3365369"/>
              <a:gd name="connsiteY39" fmla="*/ 366467 h 2931736"/>
              <a:gd name="connsiteX40" fmla="*/ 0 w 3365369"/>
              <a:gd name="connsiteY40" fmla="*/ 2931736 h 2931736"/>
              <a:gd name="connsiteX41" fmla="*/ 366467 w 3365369"/>
              <a:gd name="connsiteY41" fmla="*/ 2565269 h 2931736"/>
              <a:gd name="connsiteX42" fmla="*/ 3365369 w 3365369"/>
              <a:gd name="connsiteY42" fmla="*/ 0 h 2931736"/>
              <a:gd name="connsiteX43" fmla="*/ 2998902 w 3365369"/>
              <a:gd name="connsiteY43" fmla="*/ 366467 h 2931736"/>
              <a:gd name="connsiteX44" fmla="*/ 3365369 w 3365369"/>
              <a:gd name="connsiteY44" fmla="*/ 2931736 h 2931736"/>
              <a:gd name="connsiteX45" fmla="*/ 2998902 w 3365369"/>
              <a:gd name="connsiteY45" fmla="*/ 2565269 h 293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365369" h="2931736" stroke="0" extrusionOk="0">
                <a:moveTo>
                  <a:pt x="366467" y="366467"/>
                </a:moveTo>
                <a:cubicBezTo>
                  <a:pt x="640659" y="382803"/>
                  <a:pt x="829808" y="375021"/>
                  <a:pt x="971927" y="366467"/>
                </a:cubicBezTo>
                <a:cubicBezTo>
                  <a:pt x="1114046" y="357913"/>
                  <a:pt x="1464297" y="389567"/>
                  <a:pt x="1603711" y="366467"/>
                </a:cubicBezTo>
                <a:cubicBezTo>
                  <a:pt x="1743125" y="343367"/>
                  <a:pt x="2096744" y="334729"/>
                  <a:pt x="2261820" y="366467"/>
                </a:cubicBezTo>
                <a:cubicBezTo>
                  <a:pt x="2426896" y="398205"/>
                  <a:pt x="2704409" y="387129"/>
                  <a:pt x="2998902" y="366467"/>
                </a:cubicBezTo>
                <a:cubicBezTo>
                  <a:pt x="2994735" y="538996"/>
                  <a:pt x="2986882" y="659084"/>
                  <a:pt x="2998902" y="938156"/>
                </a:cubicBezTo>
                <a:cubicBezTo>
                  <a:pt x="3010922" y="1217228"/>
                  <a:pt x="3005012" y="1372122"/>
                  <a:pt x="2998902" y="1531832"/>
                </a:cubicBezTo>
                <a:cubicBezTo>
                  <a:pt x="2992792" y="1691542"/>
                  <a:pt x="3022717" y="1814134"/>
                  <a:pt x="2998902" y="2015569"/>
                </a:cubicBezTo>
                <a:cubicBezTo>
                  <a:pt x="2975087" y="2217004"/>
                  <a:pt x="2972083" y="2408099"/>
                  <a:pt x="2998902" y="2565269"/>
                </a:cubicBezTo>
                <a:cubicBezTo>
                  <a:pt x="2746833" y="2578985"/>
                  <a:pt x="2621951" y="2578799"/>
                  <a:pt x="2340793" y="2565269"/>
                </a:cubicBezTo>
                <a:cubicBezTo>
                  <a:pt x="2059635" y="2551739"/>
                  <a:pt x="1927346" y="2538562"/>
                  <a:pt x="1735333" y="2565269"/>
                </a:cubicBezTo>
                <a:cubicBezTo>
                  <a:pt x="1543320" y="2591976"/>
                  <a:pt x="1295479" y="2587769"/>
                  <a:pt x="1103549" y="2565269"/>
                </a:cubicBezTo>
                <a:cubicBezTo>
                  <a:pt x="911619" y="2542769"/>
                  <a:pt x="689904" y="2599404"/>
                  <a:pt x="366467" y="2565269"/>
                </a:cubicBezTo>
                <a:cubicBezTo>
                  <a:pt x="387224" y="2311613"/>
                  <a:pt x="360326" y="2236545"/>
                  <a:pt x="366467" y="1971592"/>
                </a:cubicBezTo>
                <a:cubicBezTo>
                  <a:pt x="372608" y="1706639"/>
                  <a:pt x="375360" y="1706187"/>
                  <a:pt x="366467" y="1465868"/>
                </a:cubicBezTo>
                <a:cubicBezTo>
                  <a:pt x="357574" y="1225549"/>
                  <a:pt x="371056" y="1102169"/>
                  <a:pt x="366467" y="982132"/>
                </a:cubicBezTo>
                <a:cubicBezTo>
                  <a:pt x="361878" y="862095"/>
                  <a:pt x="388745" y="590935"/>
                  <a:pt x="366467" y="366467"/>
                </a:cubicBezTo>
                <a:close/>
              </a:path>
              <a:path w="3365369" h="2931736" fill="lightenLess" stroke="0" extrusionOk="0">
                <a:moveTo>
                  <a:pt x="0" y="0"/>
                </a:moveTo>
                <a:cubicBezTo>
                  <a:pt x="192172" y="31677"/>
                  <a:pt x="478141" y="2568"/>
                  <a:pt x="639420" y="0"/>
                </a:cubicBezTo>
                <a:cubicBezTo>
                  <a:pt x="800699" y="-2568"/>
                  <a:pt x="1028457" y="7072"/>
                  <a:pt x="1278840" y="0"/>
                </a:cubicBezTo>
                <a:cubicBezTo>
                  <a:pt x="1529223" y="-7072"/>
                  <a:pt x="1727877" y="-34594"/>
                  <a:pt x="2019221" y="0"/>
                </a:cubicBezTo>
                <a:cubicBezTo>
                  <a:pt x="2310565" y="34594"/>
                  <a:pt x="2436075" y="5394"/>
                  <a:pt x="2658642" y="0"/>
                </a:cubicBezTo>
                <a:cubicBezTo>
                  <a:pt x="2881209" y="-5394"/>
                  <a:pt x="3211670" y="-4118"/>
                  <a:pt x="3365369" y="0"/>
                </a:cubicBezTo>
                <a:cubicBezTo>
                  <a:pt x="3284586" y="99165"/>
                  <a:pt x="3155596" y="237358"/>
                  <a:pt x="2998902" y="366467"/>
                </a:cubicBezTo>
                <a:cubicBezTo>
                  <a:pt x="2846298" y="339438"/>
                  <a:pt x="2574580" y="354139"/>
                  <a:pt x="2393442" y="366467"/>
                </a:cubicBezTo>
                <a:cubicBezTo>
                  <a:pt x="2212304" y="378795"/>
                  <a:pt x="2063535" y="379008"/>
                  <a:pt x="1787982" y="366467"/>
                </a:cubicBezTo>
                <a:cubicBezTo>
                  <a:pt x="1512429" y="353926"/>
                  <a:pt x="1399683" y="377467"/>
                  <a:pt x="1129873" y="366467"/>
                </a:cubicBezTo>
                <a:cubicBezTo>
                  <a:pt x="860063" y="355467"/>
                  <a:pt x="584294" y="386486"/>
                  <a:pt x="366467" y="366467"/>
                </a:cubicBezTo>
                <a:cubicBezTo>
                  <a:pt x="183422" y="218164"/>
                  <a:pt x="134519" y="119760"/>
                  <a:pt x="0" y="0"/>
                </a:cubicBezTo>
                <a:close/>
              </a:path>
              <a:path w="3365369" h="2931736" fill="darkenLess" stroke="0" extrusionOk="0">
                <a:moveTo>
                  <a:pt x="0" y="2931736"/>
                </a:moveTo>
                <a:cubicBezTo>
                  <a:pt x="124522" y="2833901"/>
                  <a:pt x="296420" y="2659892"/>
                  <a:pt x="366467" y="2565269"/>
                </a:cubicBezTo>
                <a:cubicBezTo>
                  <a:pt x="614583" y="2542168"/>
                  <a:pt x="830577" y="2591668"/>
                  <a:pt x="971927" y="2565269"/>
                </a:cubicBezTo>
                <a:cubicBezTo>
                  <a:pt x="1113277" y="2538870"/>
                  <a:pt x="1536600" y="2574352"/>
                  <a:pt x="1682685" y="2565269"/>
                </a:cubicBezTo>
                <a:cubicBezTo>
                  <a:pt x="1828770" y="2556186"/>
                  <a:pt x="2202917" y="2571321"/>
                  <a:pt x="2340793" y="2565269"/>
                </a:cubicBezTo>
                <a:cubicBezTo>
                  <a:pt x="2478669" y="2559217"/>
                  <a:pt x="2702500" y="2541707"/>
                  <a:pt x="2998902" y="2565269"/>
                </a:cubicBezTo>
                <a:cubicBezTo>
                  <a:pt x="3099152" y="2633835"/>
                  <a:pt x="3174298" y="2765765"/>
                  <a:pt x="3365369" y="2931736"/>
                </a:cubicBezTo>
                <a:cubicBezTo>
                  <a:pt x="3068716" y="2940104"/>
                  <a:pt x="2936912" y="2912530"/>
                  <a:pt x="2759603" y="2931736"/>
                </a:cubicBezTo>
                <a:cubicBezTo>
                  <a:pt x="2582294" y="2950942"/>
                  <a:pt x="2230689" y="2952750"/>
                  <a:pt x="2019221" y="2931736"/>
                </a:cubicBezTo>
                <a:cubicBezTo>
                  <a:pt x="1807753" y="2910722"/>
                  <a:pt x="1611159" y="2928815"/>
                  <a:pt x="1278840" y="2931736"/>
                </a:cubicBezTo>
                <a:cubicBezTo>
                  <a:pt x="946521" y="2934657"/>
                  <a:pt x="789483" y="2945151"/>
                  <a:pt x="639420" y="2931736"/>
                </a:cubicBezTo>
                <a:cubicBezTo>
                  <a:pt x="489357" y="2918321"/>
                  <a:pt x="220065" y="2962424"/>
                  <a:pt x="0" y="2931736"/>
                </a:cubicBezTo>
                <a:close/>
              </a:path>
              <a:path w="3365369" h="2931736" fill="lighten" stroke="0" extrusionOk="0">
                <a:moveTo>
                  <a:pt x="0" y="0"/>
                </a:moveTo>
                <a:cubicBezTo>
                  <a:pt x="134585" y="107914"/>
                  <a:pt x="209881" y="182085"/>
                  <a:pt x="366467" y="366467"/>
                </a:cubicBezTo>
                <a:cubicBezTo>
                  <a:pt x="347797" y="625370"/>
                  <a:pt x="384921" y="652826"/>
                  <a:pt x="366467" y="938156"/>
                </a:cubicBezTo>
                <a:cubicBezTo>
                  <a:pt x="348013" y="1223486"/>
                  <a:pt x="366323" y="1340231"/>
                  <a:pt x="366467" y="1443880"/>
                </a:cubicBezTo>
                <a:cubicBezTo>
                  <a:pt x="366611" y="1547529"/>
                  <a:pt x="373421" y="1772792"/>
                  <a:pt x="366467" y="1971592"/>
                </a:cubicBezTo>
                <a:cubicBezTo>
                  <a:pt x="359513" y="2170392"/>
                  <a:pt x="390009" y="2331188"/>
                  <a:pt x="366467" y="2565269"/>
                </a:cubicBezTo>
                <a:cubicBezTo>
                  <a:pt x="268834" y="2693915"/>
                  <a:pt x="146380" y="2795285"/>
                  <a:pt x="0" y="2931736"/>
                </a:cubicBezTo>
                <a:cubicBezTo>
                  <a:pt x="5651" y="2792171"/>
                  <a:pt x="-745" y="2668676"/>
                  <a:pt x="0" y="2433341"/>
                </a:cubicBezTo>
                <a:cubicBezTo>
                  <a:pt x="745" y="2198006"/>
                  <a:pt x="-8714" y="2151682"/>
                  <a:pt x="0" y="1934946"/>
                </a:cubicBezTo>
                <a:cubicBezTo>
                  <a:pt x="8714" y="1718210"/>
                  <a:pt x="-25367" y="1610686"/>
                  <a:pt x="0" y="1377916"/>
                </a:cubicBezTo>
                <a:cubicBezTo>
                  <a:pt x="25367" y="1145146"/>
                  <a:pt x="-624" y="1000411"/>
                  <a:pt x="0" y="850203"/>
                </a:cubicBezTo>
                <a:cubicBezTo>
                  <a:pt x="624" y="699995"/>
                  <a:pt x="35591" y="260171"/>
                  <a:pt x="0" y="0"/>
                </a:cubicBezTo>
                <a:close/>
              </a:path>
              <a:path w="3365369" h="2931736" fill="darken" stroke="0" extrusionOk="0">
                <a:moveTo>
                  <a:pt x="3365369" y="0"/>
                </a:moveTo>
                <a:cubicBezTo>
                  <a:pt x="3347075" y="217312"/>
                  <a:pt x="3336062" y="339380"/>
                  <a:pt x="3365369" y="644982"/>
                </a:cubicBezTo>
                <a:cubicBezTo>
                  <a:pt x="3394676" y="950584"/>
                  <a:pt x="3352452" y="988157"/>
                  <a:pt x="3365369" y="1289964"/>
                </a:cubicBezTo>
                <a:cubicBezTo>
                  <a:pt x="3378286" y="1591771"/>
                  <a:pt x="3380540" y="1771977"/>
                  <a:pt x="3365369" y="1905628"/>
                </a:cubicBezTo>
                <a:cubicBezTo>
                  <a:pt x="3350198" y="2039279"/>
                  <a:pt x="3370267" y="2674305"/>
                  <a:pt x="3365369" y="2931736"/>
                </a:cubicBezTo>
                <a:cubicBezTo>
                  <a:pt x="3308277" y="2840652"/>
                  <a:pt x="3073587" y="2647559"/>
                  <a:pt x="2998902" y="2565269"/>
                </a:cubicBezTo>
                <a:cubicBezTo>
                  <a:pt x="3026082" y="2383914"/>
                  <a:pt x="2984583" y="2213166"/>
                  <a:pt x="2998902" y="1993580"/>
                </a:cubicBezTo>
                <a:cubicBezTo>
                  <a:pt x="3013221" y="1773994"/>
                  <a:pt x="2987908" y="1734174"/>
                  <a:pt x="2998902" y="1509844"/>
                </a:cubicBezTo>
                <a:cubicBezTo>
                  <a:pt x="3009896" y="1285514"/>
                  <a:pt x="3011883" y="1239365"/>
                  <a:pt x="2998902" y="982132"/>
                </a:cubicBezTo>
                <a:cubicBezTo>
                  <a:pt x="2985921" y="724899"/>
                  <a:pt x="2989882" y="606863"/>
                  <a:pt x="2998902" y="366467"/>
                </a:cubicBezTo>
                <a:cubicBezTo>
                  <a:pt x="3078236" y="270457"/>
                  <a:pt x="3264496" y="79528"/>
                  <a:pt x="3365369" y="0"/>
                </a:cubicBezTo>
                <a:close/>
              </a:path>
              <a:path w="3365369" h="2931736" fill="none" extrusionOk="0">
                <a:moveTo>
                  <a:pt x="0" y="0"/>
                </a:moveTo>
                <a:cubicBezTo>
                  <a:pt x="296781" y="27788"/>
                  <a:pt x="466704" y="24791"/>
                  <a:pt x="605766" y="0"/>
                </a:cubicBezTo>
                <a:cubicBezTo>
                  <a:pt x="744828" y="-24791"/>
                  <a:pt x="1001649" y="-6410"/>
                  <a:pt x="1278840" y="0"/>
                </a:cubicBezTo>
                <a:cubicBezTo>
                  <a:pt x="1556031" y="6410"/>
                  <a:pt x="1716388" y="23934"/>
                  <a:pt x="2019221" y="0"/>
                </a:cubicBezTo>
                <a:cubicBezTo>
                  <a:pt x="2322054" y="-23934"/>
                  <a:pt x="2478669" y="-32672"/>
                  <a:pt x="2725949" y="0"/>
                </a:cubicBezTo>
                <a:cubicBezTo>
                  <a:pt x="2973229" y="32672"/>
                  <a:pt x="3209872" y="23721"/>
                  <a:pt x="3365369" y="0"/>
                </a:cubicBezTo>
                <a:cubicBezTo>
                  <a:pt x="3379178" y="216187"/>
                  <a:pt x="3351051" y="293390"/>
                  <a:pt x="3365369" y="586347"/>
                </a:cubicBezTo>
                <a:cubicBezTo>
                  <a:pt x="3379687" y="879304"/>
                  <a:pt x="3354937" y="931505"/>
                  <a:pt x="3365369" y="1143377"/>
                </a:cubicBezTo>
                <a:cubicBezTo>
                  <a:pt x="3375802" y="1355249"/>
                  <a:pt x="3348152" y="1539218"/>
                  <a:pt x="3365369" y="1700407"/>
                </a:cubicBezTo>
                <a:cubicBezTo>
                  <a:pt x="3382587" y="1861596"/>
                  <a:pt x="3382240" y="1991983"/>
                  <a:pt x="3365369" y="2257437"/>
                </a:cubicBezTo>
                <a:cubicBezTo>
                  <a:pt x="3348499" y="2522891"/>
                  <a:pt x="3363845" y="2597766"/>
                  <a:pt x="3365369" y="2931736"/>
                </a:cubicBezTo>
                <a:cubicBezTo>
                  <a:pt x="3043913" y="2962536"/>
                  <a:pt x="2912336" y="2907170"/>
                  <a:pt x="2624988" y="2931736"/>
                </a:cubicBezTo>
                <a:cubicBezTo>
                  <a:pt x="2337640" y="2956302"/>
                  <a:pt x="2094529" y="2952258"/>
                  <a:pt x="1918260" y="2931736"/>
                </a:cubicBezTo>
                <a:cubicBezTo>
                  <a:pt x="1741991" y="2911214"/>
                  <a:pt x="1492433" y="2918208"/>
                  <a:pt x="1312494" y="2931736"/>
                </a:cubicBezTo>
                <a:cubicBezTo>
                  <a:pt x="1132555" y="2945264"/>
                  <a:pt x="981562" y="2952560"/>
                  <a:pt x="740381" y="2931736"/>
                </a:cubicBezTo>
                <a:cubicBezTo>
                  <a:pt x="499200" y="2910912"/>
                  <a:pt x="211038" y="2943014"/>
                  <a:pt x="0" y="2931736"/>
                </a:cubicBezTo>
                <a:cubicBezTo>
                  <a:pt x="6661" y="2714707"/>
                  <a:pt x="-4637" y="2538984"/>
                  <a:pt x="0" y="2316071"/>
                </a:cubicBezTo>
                <a:cubicBezTo>
                  <a:pt x="4637" y="2093159"/>
                  <a:pt x="-3193" y="1961604"/>
                  <a:pt x="0" y="1817676"/>
                </a:cubicBezTo>
                <a:cubicBezTo>
                  <a:pt x="3193" y="1673748"/>
                  <a:pt x="15356" y="1449013"/>
                  <a:pt x="0" y="1260646"/>
                </a:cubicBezTo>
                <a:cubicBezTo>
                  <a:pt x="-15356" y="1072279"/>
                  <a:pt x="14226" y="921404"/>
                  <a:pt x="0" y="732934"/>
                </a:cubicBezTo>
                <a:cubicBezTo>
                  <a:pt x="-14226" y="544464"/>
                  <a:pt x="-6575" y="342522"/>
                  <a:pt x="0" y="0"/>
                </a:cubicBezTo>
                <a:close/>
                <a:moveTo>
                  <a:pt x="366467" y="366467"/>
                </a:moveTo>
                <a:cubicBezTo>
                  <a:pt x="657763" y="381912"/>
                  <a:pt x="798021" y="343456"/>
                  <a:pt x="971927" y="366467"/>
                </a:cubicBezTo>
                <a:cubicBezTo>
                  <a:pt x="1145833" y="389478"/>
                  <a:pt x="1291399" y="379241"/>
                  <a:pt x="1603711" y="366467"/>
                </a:cubicBezTo>
                <a:cubicBezTo>
                  <a:pt x="1916023" y="353693"/>
                  <a:pt x="2066585" y="388662"/>
                  <a:pt x="2261820" y="366467"/>
                </a:cubicBezTo>
                <a:cubicBezTo>
                  <a:pt x="2457055" y="344272"/>
                  <a:pt x="2790085" y="369469"/>
                  <a:pt x="2998902" y="366467"/>
                </a:cubicBezTo>
                <a:cubicBezTo>
                  <a:pt x="2988121" y="578647"/>
                  <a:pt x="2992742" y="712135"/>
                  <a:pt x="2998902" y="872191"/>
                </a:cubicBezTo>
                <a:cubicBezTo>
                  <a:pt x="3005062" y="1032247"/>
                  <a:pt x="2995519" y="1247031"/>
                  <a:pt x="2998902" y="1399904"/>
                </a:cubicBezTo>
                <a:cubicBezTo>
                  <a:pt x="3002285" y="1552777"/>
                  <a:pt x="3012118" y="1665282"/>
                  <a:pt x="2998902" y="1883640"/>
                </a:cubicBezTo>
                <a:cubicBezTo>
                  <a:pt x="2985686" y="2101998"/>
                  <a:pt x="2970929" y="2344109"/>
                  <a:pt x="2998902" y="2565269"/>
                </a:cubicBezTo>
                <a:cubicBezTo>
                  <a:pt x="2687519" y="2582839"/>
                  <a:pt x="2665746" y="2591397"/>
                  <a:pt x="2367118" y="2565269"/>
                </a:cubicBezTo>
                <a:cubicBezTo>
                  <a:pt x="2068490" y="2539141"/>
                  <a:pt x="1930542" y="2569553"/>
                  <a:pt x="1787982" y="2565269"/>
                </a:cubicBezTo>
                <a:cubicBezTo>
                  <a:pt x="1645422" y="2560985"/>
                  <a:pt x="1452186" y="2545324"/>
                  <a:pt x="1129873" y="2565269"/>
                </a:cubicBezTo>
                <a:cubicBezTo>
                  <a:pt x="807560" y="2585214"/>
                  <a:pt x="587845" y="2587135"/>
                  <a:pt x="366467" y="2565269"/>
                </a:cubicBezTo>
                <a:cubicBezTo>
                  <a:pt x="381601" y="2446479"/>
                  <a:pt x="367503" y="2185627"/>
                  <a:pt x="366467" y="2037557"/>
                </a:cubicBezTo>
                <a:cubicBezTo>
                  <a:pt x="365431" y="1889487"/>
                  <a:pt x="366136" y="1694508"/>
                  <a:pt x="366467" y="1487856"/>
                </a:cubicBezTo>
                <a:cubicBezTo>
                  <a:pt x="366798" y="1281204"/>
                  <a:pt x="372537" y="1112964"/>
                  <a:pt x="366467" y="916168"/>
                </a:cubicBezTo>
                <a:cubicBezTo>
                  <a:pt x="360397" y="719372"/>
                  <a:pt x="368931" y="550593"/>
                  <a:pt x="366467" y="366467"/>
                </a:cubicBezTo>
                <a:close/>
                <a:moveTo>
                  <a:pt x="0" y="0"/>
                </a:moveTo>
                <a:cubicBezTo>
                  <a:pt x="150052" y="156032"/>
                  <a:pt x="281855" y="251870"/>
                  <a:pt x="366467" y="366467"/>
                </a:cubicBezTo>
                <a:moveTo>
                  <a:pt x="0" y="2931736"/>
                </a:moveTo>
                <a:cubicBezTo>
                  <a:pt x="124066" y="2812508"/>
                  <a:pt x="280346" y="2647260"/>
                  <a:pt x="366467" y="2565269"/>
                </a:cubicBezTo>
                <a:moveTo>
                  <a:pt x="3365369" y="0"/>
                </a:moveTo>
                <a:cubicBezTo>
                  <a:pt x="3215656" y="155293"/>
                  <a:pt x="3153159" y="228081"/>
                  <a:pt x="2998902" y="366467"/>
                </a:cubicBezTo>
                <a:moveTo>
                  <a:pt x="3365369" y="2931736"/>
                </a:moveTo>
                <a:cubicBezTo>
                  <a:pt x="3247729" y="2849406"/>
                  <a:pt x="3182232" y="2728635"/>
                  <a:pt x="2998902" y="2565269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0" i="0" dirty="0">
                <a:solidFill>
                  <a:schemeClr val="tx1"/>
                </a:solidFill>
                <a:effectLst/>
              </a:rPr>
              <a:t>Linija neprijateljskih snaga u srpnju 1991. godine​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BAE3968-3E68-4CC7-B241-871E0ADC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92" y="1338604"/>
            <a:ext cx="7635902" cy="543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690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52F2D97C-BB3C-472E-AE1C-64B5379E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98" y="1319753"/>
            <a:ext cx="7955812" cy="542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EDC94213-7C70-45F2-8801-3CA68FEF59B4}"/>
              </a:ext>
            </a:extLst>
          </p:cNvPr>
          <p:cNvSpPr/>
          <p:nvPr/>
        </p:nvSpPr>
        <p:spPr>
          <a:xfrm>
            <a:off x="8719794" y="1498862"/>
            <a:ext cx="3214186" cy="4810702"/>
          </a:xfrm>
          <a:custGeom>
            <a:avLst/>
            <a:gdLst>
              <a:gd name="connsiteX0" fmla="*/ 3214186 w 3214186"/>
              <a:gd name="connsiteY0" fmla="*/ 117061 h 4810702"/>
              <a:gd name="connsiteX1" fmla="*/ 3097125 w 3214186"/>
              <a:gd name="connsiteY1" fmla="*/ 234122 h 4810702"/>
              <a:gd name="connsiteX2" fmla="*/ 3097125 w 3214186"/>
              <a:gd name="connsiteY2" fmla="*/ 117061 h 4810702"/>
              <a:gd name="connsiteX3" fmla="*/ 3038595 w 3214186"/>
              <a:gd name="connsiteY3" fmla="*/ 175591 h 4810702"/>
              <a:gd name="connsiteX4" fmla="*/ 2980065 w 3214186"/>
              <a:gd name="connsiteY4" fmla="*/ 117061 h 4810702"/>
              <a:gd name="connsiteX5" fmla="*/ 2980065 w 3214186"/>
              <a:gd name="connsiteY5" fmla="*/ 234121 h 4810702"/>
              <a:gd name="connsiteX6" fmla="*/ 2378834 w 3214186"/>
              <a:gd name="connsiteY6" fmla="*/ 234121 h 4810702"/>
              <a:gd name="connsiteX7" fmla="*/ 1863493 w 3214186"/>
              <a:gd name="connsiteY7" fmla="*/ 234121 h 4810702"/>
              <a:gd name="connsiteX8" fmla="*/ 1262263 w 3214186"/>
              <a:gd name="connsiteY8" fmla="*/ 234121 h 4810702"/>
              <a:gd name="connsiteX9" fmla="*/ 689662 w 3214186"/>
              <a:gd name="connsiteY9" fmla="*/ 234121 h 4810702"/>
              <a:gd name="connsiteX10" fmla="*/ 117061 w 3214186"/>
              <a:gd name="connsiteY10" fmla="*/ 234121 h 4810702"/>
              <a:gd name="connsiteX11" fmla="*/ 0 w 3214186"/>
              <a:gd name="connsiteY11" fmla="*/ 351182 h 4810702"/>
              <a:gd name="connsiteX12" fmla="*/ 0 w 3214186"/>
              <a:gd name="connsiteY12" fmla="*/ 1058382 h 4810702"/>
              <a:gd name="connsiteX13" fmla="*/ 0 w 3214186"/>
              <a:gd name="connsiteY13" fmla="*/ 1765583 h 4810702"/>
              <a:gd name="connsiteX14" fmla="*/ 0 w 3214186"/>
              <a:gd name="connsiteY14" fmla="*/ 2472783 h 4810702"/>
              <a:gd name="connsiteX15" fmla="*/ 0 w 3214186"/>
              <a:gd name="connsiteY15" fmla="*/ 3006286 h 4810702"/>
              <a:gd name="connsiteX16" fmla="*/ 0 w 3214186"/>
              <a:gd name="connsiteY16" fmla="*/ 3670061 h 4810702"/>
              <a:gd name="connsiteX17" fmla="*/ 0 w 3214186"/>
              <a:gd name="connsiteY17" fmla="*/ 4693641 h 4810702"/>
              <a:gd name="connsiteX18" fmla="*/ 117061 w 3214186"/>
              <a:gd name="connsiteY18" fmla="*/ 4810702 h 4810702"/>
              <a:gd name="connsiteX19" fmla="*/ 234122 w 3214186"/>
              <a:gd name="connsiteY19" fmla="*/ 4693641 h 4810702"/>
              <a:gd name="connsiteX20" fmla="*/ 234121 w 3214186"/>
              <a:gd name="connsiteY20" fmla="*/ 4576581 h 4810702"/>
              <a:gd name="connsiteX21" fmla="*/ 778092 w 3214186"/>
              <a:gd name="connsiteY21" fmla="*/ 4576581 h 4810702"/>
              <a:gd name="connsiteX22" fmla="*/ 1264802 w 3214186"/>
              <a:gd name="connsiteY22" fmla="*/ 4576581 h 4810702"/>
              <a:gd name="connsiteX23" fmla="*/ 1866033 w 3214186"/>
              <a:gd name="connsiteY23" fmla="*/ 4576581 h 4810702"/>
              <a:gd name="connsiteX24" fmla="*/ 2467264 w 3214186"/>
              <a:gd name="connsiteY24" fmla="*/ 4576581 h 4810702"/>
              <a:gd name="connsiteX25" fmla="*/ 3097125 w 3214186"/>
              <a:gd name="connsiteY25" fmla="*/ 4576581 h 4810702"/>
              <a:gd name="connsiteX26" fmla="*/ 3214186 w 3214186"/>
              <a:gd name="connsiteY26" fmla="*/ 4459520 h 4810702"/>
              <a:gd name="connsiteX27" fmla="*/ 3214186 w 3214186"/>
              <a:gd name="connsiteY27" fmla="*/ 3969442 h 4810702"/>
              <a:gd name="connsiteX28" fmla="*/ 3214186 w 3214186"/>
              <a:gd name="connsiteY28" fmla="*/ 3262242 h 4810702"/>
              <a:gd name="connsiteX29" fmla="*/ 3214186 w 3214186"/>
              <a:gd name="connsiteY29" fmla="*/ 2598466 h 4810702"/>
              <a:gd name="connsiteX30" fmla="*/ 3214186 w 3214186"/>
              <a:gd name="connsiteY30" fmla="*/ 2064964 h 4810702"/>
              <a:gd name="connsiteX31" fmla="*/ 3214186 w 3214186"/>
              <a:gd name="connsiteY31" fmla="*/ 1531462 h 4810702"/>
              <a:gd name="connsiteX32" fmla="*/ 3214186 w 3214186"/>
              <a:gd name="connsiteY32" fmla="*/ 824261 h 4810702"/>
              <a:gd name="connsiteX33" fmla="*/ 3214186 w 3214186"/>
              <a:gd name="connsiteY33" fmla="*/ 117061 h 4810702"/>
              <a:gd name="connsiteX34" fmla="*/ 117061 w 3214186"/>
              <a:gd name="connsiteY34" fmla="*/ 468243 h 4810702"/>
              <a:gd name="connsiteX35" fmla="*/ 234122 w 3214186"/>
              <a:gd name="connsiteY35" fmla="*/ 351182 h 4810702"/>
              <a:gd name="connsiteX36" fmla="*/ 175592 w 3214186"/>
              <a:gd name="connsiteY36" fmla="*/ 292652 h 4810702"/>
              <a:gd name="connsiteX37" fmla="*/ 117062 w 3214186"/>
              <a:gd name="connsiteY37" fmla="*/ 351182 h 4810702"/>
              <a:gd name="connsiteX38" fmla="*/ 117061 w 3214186"/>
              <a:gd name="connsiteY38" fmla="*/ 468243 h 4810702"/>
              <a:gd name="connsiteX0" fmla="*/ 117061 w 3214186"/>
              <a:gd name="connsiteY0" fmla="*/ 468243 h 4810702"/>
              <a:gd name="connsiteX1" fmla="*/ 234122 w 3214186"/>
              <a:gd name="connsiteY1" fmla="*/ 351182 h 4810702"/>
              <a:gd name="connsiteX2" fmla="*/ 175592 w 3214186"/>
              <a:gd name="connsiteY2" fmla="*/ 292652 h 4810702"/>
              <a:gd name="connsiteX3" fmla="*/ 117062 w 3214186"/>
              <a:gd name="connsiteY3" fmla="*/ 351182 h 4810702"/>
              <a:gd name="connsiteX4" fmla="*/ 117061 w 3214186"/>
              <a:gd name="connsiteY4" fmla="*/ 468243 h 4810702"/>
              <a:gd name="connsiteX5" fmla="*/ 3097125 w 3214186"/>
              <a:gd name="connsiteY5" fmla="*/ 234121 h 4810702"/>
              <a:gd name="connsiteX6" fmla="*/ 3214186 w 3214186"/>
              <a:gd name="connsiteY6" fmla="*/ 117060 h 4810702"/>
              <a:gd name="connsiteX7" fmla="*/ 3097125 w 3214186"/>
              <a:gd name="connsiteY7" fmla="*/ -1 h 4810702"/>
              <a:gd name="connsiteX8" fmla="*/ 2980064 w 3214186"/>
              <a:gd name="connsiteY8" fmla="*/ 117060 h 4810702"/>
              <a:gd name="connsiteX9" fmla="*/ 3038594 w 3214186"/>
              <a:gd name="connsiteY9" fmla="*/ 175590 h 4810702"/>
              <a:gd name="connsiteX10" fmla="*/ 3097124 w 3214186"/>
              <a:gd name="connsiteY10" fmla="*/ 117060 h 4810702"/>
              <a:gd name="connsiteX11" fmla="*/ 3097125 w 3214186"/>
              <a:gd name="connsiteY11" fmla="*/ 234121 h 4810702"/>
              <a:gd name="connsiteX0" fmla="*/ 0 w 3214186"/>
              <a:gd name="connsiteY0" fmla="*/ 351182 h 4810702"/>
              <a:gd name="connsiteX1" fmla="*/ 117061 w 3214186"/>
              <a:gd name="connsiteY1" fmla="*/ 234121 h 4810702"/>
              <a:gd name="connsiteX2" fmla="*/ 661032 w 3214186"/>
              <a:gd name="connsiteY2" fmla="*/ 234121 h 4810702"/>
              <a:gd name="connsiteX3" fmla="*/ 1205003 w 3214186"/>
              <a:gd name="connsiteY3" fmla="*/ 234121 h 4810702"/>
              <a:gd name="connsiteX4" fmla="*/ 1720343 w 3214186"/>
              <a:gd name="connsiteY4" fmla="*/ 234121 h 4810702"/>
              <a:gd name="connsiteX5" fmla="*/ 2321574 w 3214186"/>
              <a:gd name="connsiteY5" fmla="*/ 234121 h 4810702"/>
              <a:gd name="connsiteX6" fmla="*/ 2980065 w 3214186"/>
              <a:gd name="connsiteY6" fmla="*/ 234121 h 4810702"/>
              <a:gd name="connsiteX7" fmla="*/ 2980065 w 3214186"/>
              <a:gd name="connsiteY7" fmla="*/ 117061 h 4810702"/>
              <a:gd name="connsiteX8" fmla="*/ 3097126 w 3214186"/>
              <a:gd name="connsiteY8" fmla="*/ 0 h 4810702"/>
              <a:gd name="connsiteX9" fmla="*/ 3214187 w 3214186"/>
              <a:gd name="connsiteY9" fmla="*/ 117061 h 4810702"/>
              <a:gd name="connsiteX10" fmla="*/ 3214186 w 3214186"/>
              <a:gd name="connsiteY10" fmla="*/ 4459520 h 4810702"/>
              <a:gd name="connsiteX11" fmla="*/ 3097125 w 3214186"/>
              <a:gd name="connsiteY11" fmla="*/ 4576581 h 4810702"/>
              <a:gd name="connsiteX12" fmla="*/ 2495894 w 3214186"/>
              <a:gd name="connsiteY12" fmla="*/ 4576581 h 4810702"/>
              <a:gd name="connsiteX13" fmla="*/ 2009183 w 3214186"/>
              <a:gd name="connsiteY13" fmla="*/ 4576581 h 4810702"/>
              <a:gd name="connsiteX14" fmla="*/ 1379323 w 3214186"/>
              <a:gd name="connsiteY14" fmla="*/ 4576581 h 4810702"/>
              <a:gd name="connsiteX15" fmla="*/ 863982 w 3214186"/>
              <a:gd name="connsiteY15" fmla="*/ 4576581 h 4810702"/>
              <a:gd name="connsiteX16" fmla="*/ 234121 w 3214186"/>
              <a:gd name="connsiteY16" fmla="*/ 4576581 h 4810702"/>
              <a:gd name="connsiteX17" fmla="*/ 234121 w 3214186"/>
              <a:gd name="connsiteY17" fmla="*/ 4693641 h 4810702"/>
              <a:gd name="connsiteX18" fmla="*/ 117060 w 3214186"/>
              <a:gd name="connsiteY18" fmla="*/ 4810702 h 4810702"/>
              <a:gd name="connsiteX19" fmla="*/ -1 w 3214186"/>
              <a:gd name="connsiteY19" fmla="*/ 4693641 h 4810702"/>
              <a:gd name="connsiteX20" fmla="*/ 0 w 3214186"/>
              <a:gd name="connsiteY20" fmla="*/ 351182 h 4810702"/>
              <a:gd name="connsiteX21" fmla="*/ 2980065 w 3214186"/>
              <a:gd name="connsiteY21" fmla="*/ 234121 h 4810702"/>
              <a:gd name="connsiteX22" fmla="*/ 3097125 w 3214186"/>
              <a:gd name="connsiteY22" fmla="*/ 234121 h 4810702"/>
              <a:gd name="connsiteX23" fmla="*/ 3214186 w 3214186"/>
              <a:gd name="connsiteY23" fmla="*/ 117060 h 4810702"/>
              <a:gd name="connsiteX24" fmla="*/ 3097125 w 3214186"/>
              <a:gd name="connsiteY24" fmla="*/ 234121 h 4810702"/>
              <a:gd name="connsiteX25" fmla="*/ 3097125 w 3214186"/>
              <a:gd name="connsiteY25" fmla="*/ 117061 h 4810702"/>
              <a:gd name="connsiteX26" fmla="*/ 3038595 w 3214186"/>
              <a:gd name="connsiteY26" fmla="*/ 175591 h 4810702"/>
              <a:gd name="connsiteX27" fmla="*/ 2980065 w 3214186"/>
              <a:gd name="connsiteY27" fmla="*/ 117061 h 4810702"/>
              <a:gd name="connsiteX28" fmla="*/ 117061 w 3214186"/>
              <a:gd name="connsiteY28" fmla="*/ 468243 h 4810702"/>
              <a:gd name="connsiteX29" fmla="*/ 117061 w 3214186"/>
              <a:gd name="connsiteY29" fmla="*/ 351182 h 4810702"/>
              <a:gd name="connsiteX30" fmla="*/ 175591 w 3214186"/>
              <a:gd name="connsiteY30" fmla="*/ 292652 h 4810702"/>
              <a:gd name="connsiteX31" fmla="*/ 234121 w 3214186"/>
              <a:gd name="connsiteY31" fmla="*/ 351182 h 4810702"/>
              <a:gd name="connsiteX32" fmla="*/ 117060 w 3214186"/>
              <a:gd name="connsiteY32" fmla="*/ 468243 h 4810702"/>
              <a:gd name="connsiteX33" fmla="*/ -1 w 3214186"/>
              <a:gd name="connsiteY33" fmla="*/ 351182 h 4810702"/>
              <a:gd name="connsiteX34" fmla="*/ 234121 w 3214186"/>
              <a:gd name="connsiteY34" fmla="*/ 351182 h 4810702"/>
              <a:gd name="connsiteX35" fmla="*/ 234121 w 3214186"/>
              <a:gd name="connsiteY35" fmla="*/ 954810 h 4810702"/>
              <a:gd name="connsiteX36" fmla="*/ 234121 w 3214186"/>
              <a:gd name="connsiteY36" fmla="*/ 1473931 h 4810702"/>
              <a:gd name="connsiteX37" fmla="*/ 234121 w 3214186"/>
              <a:gd name="connsiteY37" fmla="*/ 2162067 h 4810702"/>
              <a:gd name="connsiteX38" fmla="*/ 234121 w 3214186"/>
              <a:gd name="connsiteY38" fmla="*/ 2765696 h 4810702"/>
              <a:gd name="connsiteX39" fmla="*/ 234121 w 3214186"/>
              <a:gd name="connsiteY39" fmla="*/ 3284816 h 4810702"/>
              <a:gd name="connsiteX40" fmla="*/ 234121 w 3214186"/>
              <a:gd name="connsiteY40" fmla="*/ 3888445 h 4810702"/>
              <a:gd name="connsiteX41" fmla="*/ 234121 w 3214186"/>
              <a:gd name="connsiteY41" fmla="*/ 4576581 h 48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14186" h="4810702" stroke="0" extrusionOk="0">
                <a:moveTo>
                  <a:pt x="3214186" y="117061"/>
                </a:moveTo>
                <a:cubicBezTo>
                  <a:pt x="3212681" y="180748"/>
                  <a:pt x="3162299" y="226710"/>
                  <a:pt x="3097125" y="234122"/>
                </a:cubicBezTo>
                <a:cubicBezTo>
                  <a:pt x="3096217" y="205601"/>
                  <a:pt x="3101361" y="144097"/>
                  <a:pt x="3097125" y="117061"/>
                </a:cubicBezTo>
                <a:cubicBezTo>
                  <a:pt x="3094320" y="145940"/>
                  <a:pt x="3074760" y="176631"/>
                  <a:pt x="3038595" y="175591"/>
                </a:cubicBezTo>
                <a:cubicBezTo>
                  <a:pt x="3002140" y="169091"/>
                  <a:pt x="2976527" y="144944"/>
                  <a:pt x="2980065" y="117061"/>
                </a:cubicBezTo>
                <a:cubicBezTo>
                  <a:pt x="2976903" y="145863"/>
                  <a:pt x="2985619" y="204212"/>
                  <a:pt x="2980065" y="234121"/>
                </a:cubicBezTo>
                <a:cubicBezTo>
                  <a:pt x="2848867" y="244081"/>
                  <a:pt x="2569915" y="222237"/>
                  <a:pt x="2378834" y="234121"/>
                </a:cubicBezTo>
                <a:cubicBezTo>
                  <a:pt x="2187753" y="246005"/>
                  <a:pt x="2055783" y="234720"/>
                  <a:pt x="1863493" y="234121"/>
                </a:cubicBezTo>
                <a:cubicBezTo>
                  <a:pt x="1671203" y="233522"/>
                  <a:pt x="1432210" y="232285"/>
                  <a:pt x="1262263" y="234121"/>
                </a:cubicBezTo>
                <a:cubicBezTo>
                  <a:pt x="1092316" y="235958"/>
                  <a:pt x="881962" y="235933"/>
                  <a:pt x="689662" y="234121"/>
                </a:cubicBezTo>
                <a:cubicBezTo>
                  <a:pt x="497362" y="232309"/>
                  <a:pt x="259508" y="209750"/>
                  <a:pt x="117061" y="234121"/>
                </a:cubicBezTo>
                <a:cubicBezTo>
                  <a:pt x="62735" y="223789"/>
                  <a:pt x="-2005" y="287429"/>
                  <a:pt x="0" y="351182"/>
                </a:cubicBezTo>
                <a:cubicBezTo>
                  <a:pt x="2609" y="495688"/>
                  <a:pt x="-30738" y="750289"/>
                  <a:pt x="0" y="1058382"/>
                </a:cubicBezTo>
                <a:cubicBezTo>
                  <a:pt x="30738" y="1366475"/>
                  <a:pt x="27049" y="1547347"/>
                  <a:pt x="0" y="1765583"/>
                </a:cubicBezTo>
                <a:cubicBezTo>
                  <a:pt x="-27049" y="1983819"/>
                  <a:pt x="4825" y="2317242"/>
                  <a:pt x="0" y="2472783"/>
                </a:cubicBezTo>
                <a:cubicBezTo>
                  <a:pt x="-4825" y="2628324"/>
                  <a:pt x="21670" y="2815860"/>
                  <a:pt x="0" y="3006286"/>
                </a:cubicBezTo>
                <a:cubicBezTo>
                  <a:pt x="-21670" y="3196712"/>
                  <a:pt x="-20911" y="3509558"/>
                  <a:pt x="0" y="3670061"/>
                </a:cubicBezTo>
                <a:cubicBezTo>
                  <a:pt x="20911" y="3830565"/>
                  <a:pt x="-4754" y="4212226"/>
                  <a:pt x="0" y="4693641"/>
                </a:cubicBezTo>
                <a:cubicBezTo>
                  <a:pt x="-12269" y="4752729"/>
                  <a:pt x="46554" y="4805703"/>
                  <a:pt x="117061" y="4810702"/>
                </a:cubicBezTo>
                <a:cubicBezTo>
                  <a:pt x="183855" y="4811758"/>
                  <a:pt x="242057" y="4750540"/>
                  <a:pt x="234122" y="4693641"/>
                </a:cubicBezTo>
                <a:cubicBezTo>
                  <a:pt x="235663" y="4654814"/>
                  <a:pt x="235471" y="4606365"/>
                  <a:pt x="234121" y="4576581"/>
                </a:cubicBezTo>
                <a:cubicBezTo>
                  <a:pt x="346289" y="4552855"/>
                  <a:pt x="663417" y="4560330"/>
                  <a:pt x="778092" y="4576581"/>
                </a:cubicBezTo>
                <a:cubicBezTo>
                  <a:pt x="892767" y="4592832"/>
                  <a:pt x="1111306" y="4554637"/>
                  <a:pt x="1264802" y="4576581"/>
                </a:cubicBezTo>
                <a:cubicBezTo>
                  <a:pt x="1418298" y="4598526"/>
                  <a:pt x="1616234" y="4594013"/>
                  <a:pt x="1866033" y="4576581"/>
                </a:cubicBezTo>
                <a:cubicBezTo>
                  <a:pt x="2115832" y="4559149"/>
                  <a:pt x="2310988" y="4585656"/>
                  <a:pt x="2467264" y="4576581"/>
                </a:cubicBezTo>
                <a:cubicBezTo>
                  <a:pt x="2623540" y="4567506"/>
                  <a:pt x="2785219" y="4559460"/>
                  <a:pt x="3097125" y="4576581"/>
                </a:cubicBezTo>
                <a:cubicBezTo>
                  <a:pt x="3156047" y="4584207"/>
                  <a:pt x="3213350" y="4522238"/>
                  <a:pt x="3214186" y="4459520"/>
                </a:cubicBezTo>
                <a:cubicBezTo>
                  <a:pt x="3203489" y="4278296"/>
                  <a:pt x="3209276" y="4143273"/>
                  <a:pt x="3214186" y="3969442"/>
                </a:cubicBezTo>
                <a:cubicBezTo>
                  <a:pt x="3219096" y="3795611"/>
                  <a:pt x="3198304" y="3419647"/>
                  <a:pt x="3214186" y="3262242"/>
                </a:cubicBezTo>
                <a:cubicBezTo>
                  <a:pt x="3230068" y="3104837"/>
                  <a:pt x="3244687" y="2754754"/>
                  <a:pt x="3214186" y="2598466"/>
                </a:cubicBezTo>
                <a:cubicBezTo>
                  <a:pt x="3183685" y="2442178"/>
                  <a:pt x="3224984" y="2297097"/>
                  <a:pt x="3214186" y="2064964"/>
                </a:cubicBezTo>
                <a:cubicBezTo>
                  <a:pt x="3203388" y="1832831"/>
                  <a:pt x="3205043" y="1729046"/>
                  <a:pt x="3214186" y="1531462"/>
                </a:cubicBezTo>
                <a:cubicBezTo>
                  <a:pt x="3223329" y="1333878"/>
                  <a:pt x="3205075" y="1040282"/>
                  <a:pt x="3214186" y="824261"/>
                </a:cubicBezTo>
                <a:cubicBezTo>
                  <a:pt x="3223297" y="608240"/>
                  <a:pt x="3216268" y="446841"/>
                  <a:pt x="3214186" y="117061"/>
                </a:cubicBezTo>
                <a:close/>
                <a:moveTo>
                  <a:pt x="117061" y="468243"/>
                </a:moveTo>
                <a:cubicBezTo>
                  <a:pt x="179733" y="467043"/>
                  <a:pt x="219215" y="414900"/>
                  <a:pt x="234122" y="351182"/>
                </a:cubicBezTo>
                <a:cubicBezTo>
                  <a:pt x="230896" y="312767"/>
                  <a:pt x="210293" y="294129"/>
                  <a:pt x="175592" y="292652"/>
                </a:cubicBezTo>
                <a:cubicBezTo>
                  <a:pt x="144171" y="291384"/>
                  <a:pt x="115104" y="318663"/>
                  <a:pt x="117062" y="351182"/>
                </a:cubicBezTo>
                <a:cubicBezTo>
                  <a:pt x="119292" y="397079"/>
                  <a:pt x="120471" y="427846"/>
                  <a:pt x="117061" y="468243"/>
                </a:cubicBezTo>
                <a:close/>
              </a:path>
              <a:path w="3214186" h="4810702" fill="darkenLess" stroke="0" extrusionOk="0">
                <a:moveTo>
                  <a:pt x="117061" y="468243"/>
                </a:moveTo>
                <a:cubicBezTo>
                  <a:pt x="183913" y="467817"/>
                  <a:pt x="230277" y="406457"/>
                  <a:pt x="234122" y="351182"/>
                </a:cubicBezTo>
                <a:cubicBezTo>
                  <a:pt x="236894" y="315681"/>
                  <a:pt x="209029" y="291526"/>
                  <a:pt x="175592" y="292652"/>
                </a:cubicBezTo>
                <a:cubicBezTo>
                  <a:pt x="141264" y="297847"/>
                  <a:pt x="117785" y="314013"/>
                  <a:pt x="117062" y="351182"/>
                </a:cubicBezTo>
                <a:cubicBezTo>
                  <a:pt x="111389" y="391988"/>
                  <a:pt x="111379" y="425112"/>
                  <a:pt x="117061" y="468243"/>
                </a:cubicBezTo>
                <a:close/>
                <a:moveTo>
                  <a:pt x="3097125" y="234121"/>
                </a:moveTo>
                <a:cubicBezTo>
                  <a:pt x="3164268" y="239138"/>
                  <a:pt x="3213365" y="190572"/>
                  <a:pt x="3214186" y="117060"/>
                </a:cubicBezTo>
                <a:cubicBezTo>
                  <a:pt x="3203493" y="45337"/>
                  <a:pt x="3162256" y="2229"/>
                  <a:pt x="3097125" y="-1"/>
                </a:cubicBezTo>
                <a:cubicBezTo>
                  <a:pt x="3024441" y="2902"/>
                  <a:pt x="2984950" y="63125"/>
                  <a:pt x="2980064" y="117060"/>
                </a:cubicBezTo>
                <a:cubicBezTo>
                  <a:pt x="2984717" y="150333"/>
                  <a:pt x="3006754" y="181769"/>
                  <a:pt x="3038594" y="175590"/>
                </a:cubicBezTo>
                <a:cubicBezTo>
                  <a:pt x="3071200" y="180122"/>
                  <a:pt x="3092594" y="154332"/>
                  <a:pt x="3097124" y="117060"/>
                </a:cubicBezTo>
                <a:cubicBezTo>
                  <a:pt x="3099706" y="159257"/>
                  <a:pt x="3092733" y="195007"/>
                  <a:pt x="3097125" y="234121"/>
                </a:cubicBezTo>
                <a:close/>
              </a:path>
              <a:path w="3214186" h="4810702" fill="none" extrusionOk="0">
                <a:moveTo>
                  <a:pt x="0" y="351182"/>
                </a:moveTo>
                <a:cubicBezTo>
                  <a:pt x="-6574" y="299501"/>
                  <a:pt x="43878" y="229220"/>
                  <a:pt x="117061" y="234121"/>
                </a:cubicBezTo>
                <a:cubicBezTo>
                  <a:pt x="318365" y="223152"/>
                  <a:pt x="487547" y="228958"/>
                  <a:pt x="661032" y="234121"/>
                </a:cubicBezTo>
                <a:cubicBezTo>
                  <a:pt x="834517" y="239284"/>
                  <a:pt x="1031175" y="238385"/>
                  <a:pt x="1205003" y="234121"/>
                </a:cubicBezTo>
                <a:cubicBezTo>
                  <a:pt x="1378831" y="229857"/>
                  <a:pt x="1575158" y="217263"/>
                  <a:pt x="1720343" y="234121"/>
                </a:cubicBezTo>
                <a:cubicBezTo>
                  <a:pt x="1865528" y="250979"/>
                  <a:pt x="2175443" y="234536"/>
                  <a:pt x="2321574" y="234121"/>
                </a:cubicBezTo>
                <a:cubicBezTo>
                  <a:pt x="2467705" y="233706"/>
                  <a:pt x="2678186" y="210399"/>
                  <a:pt x="2980065" y="234121"/>
                </a:cubicBezTo>
                <a:cubicBezTo>
                  <a:pt x="2982348" y="190999"/>
                  <a:pt x="2983166" y="150775"/>
                  <a:pt x="2980065" y="117061"/>
                </a:cubicBezTo>
                <a:cubicBezTo>
                  <a:pt x="2990435" y="56592"/>
                  <a:pt x="3037375" y="-4416"/>
                  <a:pt x="3097126" y="0"/>
                </a:cubicBezTo>
                <a:cubicBezTo>
                  <a:pt x="3160159" y="-2453"/>
                  <a:pt x="3218146" y="64813"/>
                  <a:pt x="3214187" y="117061"/>
                </a:cubicBezTo>
                <a:cubicBezTo>
                  <a:pt x="2970564" y="1798378"/>
                  <a:pt x="3260502" y="3097610"/>
                  <a:pt x="3214186" y="4459520"/>
                </a:cubicBezTo>
                <a:cubicBezTo>
                  <a:pt x="3219388" y="4513889"/>
                  <a:pt x="3159642" y="4577608"/>
                  <a:pt x="3097125" y="4576581"/>
                </a:cubicBezTo>
                <a:cubicBezTo>
                  <a:pt x="2957172" y="4590203"/>
                  <a:pt x="2742896" y="4578210"/>
                  <a:pt x="2495894" y="4576581"/>
                </a:cubicBezTo>
                <a:cubicBezTo>
                  <a:pt x="2248892" y="4574952"/>
                  <a:pt x="2157074" y="4598835"/>
                  <a:pt x="2009183" y="4576581"/>
                </a:cubicBezTo>
                <a:cubicBezTo>
                  <a:pt x="1861292" y="4554327"/>
                  <a:pt x="1586493" y="4578111"/>
                  <a:pt x="1379323" y="4576581"/>
                </a:cubicBezTo>
                <a:cubicBezTo>
                  <a:pt x="1172153" y="4575051"/>
                  <a:pt x="997625" y="4599535"/>
                  <a:pt x="863982" y="4576581"/>
                </a:cubicBezTo>
                <a:cubicBezTo>
                  <a:pt x="730339" y="4553627"/>
                  <a:pt x="502922" y="4565401"/>
                  <a:pt x="234121" y="4576581"/>
                </a:cubicBezTo>
                <a:cubicBezTo>
                  <a:pt x="228413" y="4633209"/>
                  <a:pt x="229010" y="4643646"/>
                  <a:pt x="234121" y="4693641"/>
                </a:cubicBezTo>
                <a:cubicBezTo>
                  <a:pt x="229628" y="4755809"/>
                  <a:pt x="182233" y="4802969"/>
                  <a:pt x="117060" y="4810702"/>
                </a:cubicBezTo>
                <a:cubicBezTo>
                  <a:pt x="61551" y="4803315"/>
                  <a:pt x="4369" y="4764188"/>
                  <a:pt x="-1" y="4693641"/>
                </a:cubicBezTo>
                <a:cubicBezTo>
                  <a:pt x="-224869" y="3178967"/>
                  <a:pt x="251273" y="1933535"/>
                  <a:pt x="0" y="351182"/>
                </a:cubicBezTo>
                <a:close/>
                <a:moveTo>
                  <a:pt x="2980065" y="234121"/>
                </a:moveTo>
                <a:cubicBezTo>
                  <a:pt x="3026425" y="229782"/>
                  <a:pt x="3039916" y="231093"/>
                  <a:pt x="3097125" y="234121"/>
                </a:cubicBezTo>
                <a:cubicBezTo>
                  <a:pt x="3154482" y="234245"/>
                  <a:pt x="3223838" y="182285"/>
                  <a:pt x="3214186" y="117060"/>
                </a:cubicBezTo>
                <a:moveTo>
                  <a:pt x="3097125" y="234121"/>
                </a:moveTo>
                <a:cubicBezTo>
                  <a:pt x="3097556" y="196822"/>
                  <a:pt x="3093327" y="152573"/>
                  <a:pt x="3097125" y="117061"/>
                </a:cubicBezTo>
                <a:cubicBezTo>
                  <a:pt x="3095240" y="155096"/>
                  <a:pt x="3070774" y="172659"/>
                  <a:pt x="3038595" y="175591"/>
                </a:cubicBezTo>
                <a:cubicBezTo>
                  <a:pt x="2998847" y="174539"/>
                  <a:pt x="2975942" y="146936"/>
                  <a:pt x="2980065" y="117061"/>
                </a:cubicBezTo>
                <a:moveTo>
                  <a:pt x="117061" y="468243"/>
                </a:moveTo>
                <a:cubicBezTo>
                  <a:pt x="118284" y="441013"/>
                  <a:pt x="115960" y="382040"/>
                  <a:pt x="117061" y="351182"/>
                </a:cubicBezTo>
                <a:cubicBezTo>
                  <a:pt x="119840" y="324376"/>
                  <a:pt x="141838" y="298250"/>
                  <a:pt x="175591" y="292652"/>
                </a:cubicBezTo>
                <a:cubicBezTo>
                  <a:pt x="210739" y="291248"/>
                  <a:pt x="232319" y="311342"/>
                  <a:pt x="234121" y="351182"/>
                </a:cubicBezTo>
                <a:cubicBezTo>
                  <a:pt x="228739" y="427194"/>
                  <a:pt x="190937" y="475406"/>
                  <a:pt x="117060" y="468243"/>
                </a:cubicBezTo>
                <a:cubicBezTo>
                  <a:pt x="50648" y="469724"/>
                  <a:pt x="10998" y="410356"/>
                  <a:pt x="-1" y="351182"/>
                </a:cubicBezTo>
                <a:moveTo>
                  <a:pt x="234121" y="351182"/>
                </a:moveTo>
                <a:cubicBezTo>
                  <a:pt x="227265" y="544007"/>
                  <a:pt x="259343" y="663806"/>
                  <a:pt x="234121" y="954810"/>
                </a:cubicBezTo>
                <a:cubicBezTo>
                  <a:pt x="208899" y="1245814"/>
                  <a:pt x="217754" y="1317243"/>
                  <a:pt x="234121" y="1473931"/>
                </a:cubicBezTo>
                <a:cubicBezTo>
                  <a:pt x="250488" y="1630619"/>
                  <a:pt x="221679" y="1842737"/>
                  <a:pt x="234121" y="2162067"/>
                </a:cubicBezTo>
                <a:cubicBezTo>
                  <a:pt x="246563" y="2481397"/>
                  <a:pt x="244418" y="2628844"/>
                  <a:pt x="234121" y="2765696"/>
                </a:cubicBezTo>
                <a:cubicBezTo>
                  <a:pt x="223824" y="2902548"/>
                  <a:pt x="250788" y="3136425"/>
                  <a:pt x="234121" y="3284816"/>
                </a:cubicBezTo>
                <a:cubicBezTo>
                  <a:pt x="217454" y="3433207"/>
                  <a:pt x="240882" y="3721953"/>
                  <a:pt x="234121" y="3888445"/>
                </a:cubicBezTo>
                <a:cubicBezTo>
                  <a:pt x="227360" y="4054937"/>
                  <a:pt x="244241" y="4407427"/>
                  <a:pt x="234121" y="4576581"/>
                </a:cubicBezTo>
              </a:path>
              <a:path w="3214186" h="4810702" fill="none" stroke="0" extrusionOk="0">
                <a:moveTo>
                  <a:pt x="0" y="351182"/>
                </a:moveTo>
                <a:cubicBezTo>
                  <a:pt x="-4747" y="290459"/>
                  <a:pt x="38050" y="236513"/>
                  <a:pt x="117061" y="234121"/>
                </a:cubicBezTo>
                <a:cubicBezTo>
                  <a:pt x="277536" y="225568"/>
                  <a:pt x="589845" y="233624"/>
                  <a:pt x="718292" y="234121"/>
                </a:cubicBezTo>
                <a:cubicBezTo>
                  <a:pt x="846739" y="234618"/>
                  <a:pt x="1119243" y="256068"/>
                  <a:pt x="1233633" y="234121"/>
                </a:cubicBezTo>
                <a:cubicBezTo>
                  <a:pt x="1348023" y="212174"/>
                  <a:pt x="1561627" y="249684"/>
                  <a:pt x="1863493" y="234121"/>
                </a:cubicBezTo>
                <a:cubicBezTo>
                  <a:pt x="2165359" y="218558"/>
                  <a:pt x="2242170" y="208562"/>
                  <a:pt x="2436094" y="234121"/>
                </a:cubicBezTo>
                <a:cubicBezTo>
                  <a:pt x="2630018" y="259680"/>
                  <a:pt x="2738547" y="229548"/>
                  <a:pt x="2980065" y="234121"/>
                </a:cubicBezTo>
                <a:cubicBezTo>
                  <a:pt x="2979804" y="182509"/>
                  <a:pt x="2977631" y="163379"/>
                  <a:pt x="2980065" y="117061"/>
                </a:cubicBezTo>
                <a:cubicBezTo>
                  <a:pt x="2984438" y="52315"/>
                  <a:pt x="3040774" y="3221"/>
                  <a:pt x="3097126" y="0"/>
                </a:cubicBezTo>
                <a:cubicBezTo>
                  <a:pt x="3172693" y="-113"/>
                  <a:pt x="3198475" y="49256"/>
                  <a:pt x="3214187" y="117061"/>
                </a:cubicBezTo>
                <a:cubicBezTo>
                  <a:pt x="3288046" y="1435347"/>
                  <a:pt x="3198982" y="2933670"/>
                  <a:pt x="3214186" y="4459520"/>
                </a:cubicBezTo>
                <a:cubicBezTo>
                  <a:pt x="3213319" y="4521906"/>
                  <a:pt x="3165762" y="4578308"/>
                  <a:pt x="3097125" y="4576581"/>
                </a:cubicBezTo>
                <a:cubicBezTo>
                  <a:pt x="2959243" y="4594262"/>
                  <a:pt x="2827019" y="4592525"/>
                  <a:pt x="2610414" y="4576581"/>
                </a:cubicBezTo>
                <a:cubicBezTo>
                  <a:pt x="2393809" y="4560637"/>
                  <a:pt x="2310918" y="4561772"/>
                  <a:pt x="2037814" y="4576581"/>
                </a:cubicBezTo>
                <a:cubicBezTo>
                  <a:pt x="1764710" y="4591390"/>
                  <a:pt x="1549651" y="4591103"/>
                  <a:pt x="1407953" y="4576581"/>
                </a:cubicBezTo>
                <a:cubicBezTo>
                  <a:pt x="1266255" y="4562059"/>
                  <a:pt x="1140055" y="4566945"/>
                  <a:pt x="921242" y="4576581"/>
                </a:cubicBezTo>
                <a:cubicBezTo>
                  <a:pt x="702429" y="4586217"/>
                  <a:pt x="533135" y="4596952"/>
                  <a:pt x="234121" y="4576581"/>
                </a:cubicBezTo>
                <a:cubicBezTo>
                  <a:pt x="229954" y="4610356"/>
                  <a:pt x="239944" y="4637802"/>
                  <a:pt x="234121" y="4693641"/>
                </a:cubicBezTo>
                <a:cubicBezTo>
                  <a:pt x="244664" y="4748243"/>
                  <a:pt x="183546" y="4813327"/>
                  <a:pt x="117060" y="4810702"/>
                </a:cubicBezTo>
                <a:cubicBezTo>
                  <a:pt x="64416" y="4809124"/>
                  <a:pt x="8472" y="4748038"/>
                  <a:pt x="-1" y="4693641"/>
                </a:cubicBezTo>
                <a:cubicBezTo>
                  <a:pt x="206386" y="3333170"/>
                  <a:pt x="-219009" y="1647870"/>
                  <a:pt x="0" y="351182"/>
                </a:cubicBezTo>
                <a:close/>
                <a:moveTo>
                  <a:pt x="2980065" y="234121"/>
                </a:moveTo>
                <a:cubicBezTo>
                  <a:pt x="3010254" y="238038"/>
                  <a:pt x="3069396" y="231387"/>
                  <a:pt x="3097125" y="234121"/>
                </a:cubicBezTo>
                <a:cubicBezTo>
                  <a:pt x="3168140" y="245277"/>
                  <a:pt x="3214922" y="190976"/>
                  <a:pt x="3214186" y="117060"/>
                </a:cubicBezTo>
                <a:moveTo>
                  <a:pt x="3097125" y="234121"/>
                </a:moveTo>
                <a:cubicBezTo>
                  <a:pt x="3092213" y="192091"/>
                  <a:pt x="3101927" y="171099"/>
                  <a:pt x="3097125" y="117061"/>
                </a:cubicBezTo>
                <a:cubicBezTo>
                  <a:pt x="3089317" y="150739"/>
                  <a:pt x="3071758" y="175063"/>
                  <a:pt x="3038595" y="175591"/>
                </a:cubicBezTo>
                <a:cubicBezTo>
                  <a:pt x="3009177" y="171618"/>
                  <a:pt x="2976796" y="152970"/>
                  <a:pt x="2980065" y="117061"/>
                </a:cubicBezTo>
                <a:moveTo>
                  <a:pt x="117061" y="468243"/>
                </a:moveTo>
                <a:cubicBezTo>
                  <a:pt x="111989" y="438902"/>
                  <a:pt x="120118" y="384072"/>
                  <a:pt x="117061" y="351182"/>
                </a:cubicBezTo>
                <a:cubicBezTo>
                  <a:pt x="118964" y="315308"/>
                  <a:pt x="143527" y="291853"/>
                  <a:pt x="175591" y="292652"/>
                </a:cubicBezTo>
                <a:cubicBezTo>
                  <a:pt x="213712" y="295580"/>
                  <a:pt x="236822" y="317404"/>
                  <a:pt x="234121" y="351182"/>
                </a:cubicBezTo>
                <a:cubicBezTo>
                  <a:pt x="225408" y="415494"/>
                  <a:pt x="193998" y="475340"/>
                  <a:pt x="117060" y="468243"/>
                </a:cubicBezTo>
                <a:cubicBezTo>
                  <a:pt x="57908" y="461765"/>
                  <a:pt x="7555" y="411747"/>
                  <a:pt x="-1" y="351182"/>
                </a:cubicBezTo>
                <a:moveTo>
                  <a:pt x="234121" y="351182"/>
                </a:moveTo>
                <a:cubicBezTo>
                  <a:pt x="220240" y="590471"/>
                  <a:pt x="224013" y="706817"/>
                  <a:pt x="234121" y="870302"/>
                </a:cubicBezTo>
                <a:cubicBezTo>
                  <a:pt x="244229" y="1033787"/>
                  <a:pt x="242998" y="1306173"/>
                  <a:pt x="234121" y="1431677"/>
                </a:cubicBezTo>
                <a:cubicBezTo>
                  <a:pt x="225244" y="1557182"/>
                  <a:pt x="240736" y="1881322"/>
                  <a:pt x="234121" y="2077559"/>
                </a:cubicBezTo>
                <a:cubicBezTo>
                  <a:pt x="227506" y="2273796"/>
                  <a:pt x="204933" y="2413813"/>
                  <a:pt x="234121" y="2723442"/>
                </a:cubicBezTo>
                <a:cubicBezTo>
                  <a:pt x="263309" y="3033071"/>
                  <a:pt x="246966" y="3090558"/>
                  <a:pt x="234121" y="3242562"/>
                </a:cubicBezTo>
                <a:cubicBezTo>
                  <a:pt x="221276" y="3394566"/>
                  <a:pt x="257556" y="3557661"/>
                  <a:pt x="234121" y="3719429"/>
                </a:cubicBezTo>
                <a:cubicBezTo>
                  <a:pt x="210686" y="3881197"/>
                  <a:pt x="247693" y="4331575"/>
                  <a:pt x="234121" y="457658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Vukovarski heroji branitelji Andrija Marić, Blago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Zadro</a:t>
            </a: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i Marko Babić ujesen 1991. godine.​ Blago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Zadro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poginuo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je</a:t>
            </a: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u akciji 16. listopada.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447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EDC94213-7C70-45F2-8801-3CA68FEF59B4}"/>
              </a:ext>
            </a:extLst>
          </p:cNvPr>
          <p:cNvSpPr/>
          <p:nvPr/>
        </p:nvSpPr>
        <p:spPr>
          <a:xfrm>
            <a:off x="8719794" y="1498862"/>
            <a:ext cx="3214186" cy="4810702"/>
          </a:xfrm>
          <a:custGeom>
            <a:avLst/>
            <a:gdLst>
              <a:gd name="connsiteX0" fmla="*/ 3214186 w 3214186"/>
              <a:gd name="connsiteY0" fmla="*/ 117061 h 4810702"/>
              <a:gd name="connsiteX1" fmla="*/ 3097125 w 3214186"/>
              <a:gd name="connsiteY1" fmla="*/ 234122 h 4810702"/>
              <a:gd name="connsiteX2" fmla="*/ 3097125 w 3214186"/>
              <a:gd name="connsiteY2" fmla="*/ 117061 h 4810702"/>
              <a:gd name="connsiteX3" fmla="*/ 3038595 w 3214186"/>
              <a:gd name="connsiteY3" fmla="*/ 175591 h 4810702"/>
              <a:gd name="connsiteX4" fmla="*/ 2980065 w 3214186"/>
              <a:gd name="connsiteY4" fmla="*/ 117061 h 4810702"/>
              <a:gd name="connsiteX5" fmla="*/ 2980065 w 3214186"/>
              <a:gd name="connsiteY5" fmla="*/ 234121 h 4810702"/>
              <a:gd name="connsiteX6" fmla="*/ 2378834 w 3214186"/>
              <a:gd name="connsiteY6" fmla="*/ 234121 h 4810702"/>
              <a:gd name="connsiteX7" fmla="*/ 1863493 w 3214186"/>
              <a:gd name="connsiteY7" fmla="*/ 234121 h 4810702"/>
              <a:gd name="connsiteX8" fmla="*/ 1262263 w 3214186"/>
              <a:gd name="connsiteY8" fmla="*/ 234121 h 4810702"/>
              <a:gd name="connsiteX9" fmla="*/ 689662 w 3214186"/>
              <a:gd name="connsiteY9" fmla="*/ 234121 h 4810702"/>
              <a:gd name="connsiteX10" fmla="*/ 117061 w 3214186"/>
              <a:gd name="connsiteY10" fmla="*/ 234121 h 4810702"/>
              <a:gd name="connsiteX11" fmla="*/ 0 w 3214186"/>
              <a:gd name="connsiteY11" fmla="*/ 351182 h 4810702"/>
              <a:gd name="connsiteX12" fmla="*/ 0 w 3214186"/>
              <a:gd name="connsiteY12" fmla="*/ 1058382 h 4810702"/>
              <a:gd name="connsiteX13" fmla="*/ 0 w 3214186"/>
              <a:gd name="connsiteY13" fmla="*/ 1765583 h 4810702"/>
              <a:gd name="connsiteX14" fmla="*/ 0 w 3214186"/>
              <a:gd name="connsiteY14" fmla="*/ 2472783 h 4810702"/>
              <a:gd name="connsiteX15" fmla="*/ 0 w 3214186"/>
              <a:gd name="connsiteY15" fmla="*/ 3006286 h 4810702"/>
              <a:gd name="connsiteX16" fmla="*/ 0 w 3214186"/>
              <a:gd name="connsiteY16" fmla="*/ 3670061 h 4810702"/>
              <a:gd name="connsiteX17" fmla="*/ 0 w 3214186"/>
              <a:gd name="connsiteY17" fmla="*/ 4693641 h 4810702"/>
              <a:gd name="connsiteX18" fmla="*/ 117061 w 3214186"/>
              <a:gd name="connsiteY18" fmla="*/ 4810702 h 4810702"/>
              <a:gd name="connsiteX19" fmla="*/ 234122 w 3214186"/>
              <a:gd name="connsiteY19" fmla="*/ 4693641 h 4810702"/>
              <a:gd name="connsiteX20" fmla="*/ 234121 w 3214186"/>
              <a:gd name="connsiteY20" fmla="*/ 4576581 h 4810702"/>
              <a:gd name="connsiteX21" fmla="*/ 778092 w 3214186"/>
              <a:gd name="connsiteY21" fmla="*/ 4576581 h 4810702"/>
              <a:gd name="connsiteX22" fmla="*/ 1264802 w 3214186"/>
              <a:gd name="connsiteY22" fmla="*/ 4576581 h 4810702"/>
              <a:gd name="connsiteX23" fmla="*/ 1866033 w 3214186"/>
              <a:gd name="connsiteY23" fmla="*/ 4576581 h 4810702"/>
              <a:gd name="connsiteX24" fmla="*/ 2467264 w 3214186"/>
              <a:gd name="connsiteY24" fmla="*/ 4576581 h 4810702"/>
              <a:gd name="connsiteX25" fmla="*/ 3097125 w 3214186"/>
              <a:gd name="connsiteY25" fmla="*/ 4576581 h 4810702"/>
              <a:gd name="connsiteX26" fmla="*/ 3214186 w 3214186"/>
              <a:gd name="connsiteY26" fmla="*/ 4459520 h 4810702"/>
              <a:gd name="connsiteX27" fmla="*/ 3214186 w 3214186"/>
              <a:gd name="connsiteY27" fmla="*/ 3969442 h 4810702"/>
              <a:gd name="connsiteX28" fmla="*/ 3214186 w 3214186"/>
              <a:gd name="connsiteY28" fmla="*/ 3262242 h 4810702"/>
              <a:gd name="connsiteX29" fmla="*/ 3214186 w 3214186"/>
              <a:gd name="connsiteY29" fmla="*/ 2598466 h 4810702"/>
              <a:gd name="connsiteX30" fmla="*/ 3214186 w 3214186"/>
              <a:gd name="connsiteY30" fmla="*/ 2064964 h 4810702"/>
              <a:gd name="connsiteX31" fmla="*/ 3214186 w 3214186"/>
              <a:gd name="connsiteY31" fmla="*/ 1531462 h 4810702"/>
              <a:gd name="connsiteX32" fmla="*/ 3214186 w 3214186"/>
              <a:gd name="connsiteY32" fmla="*/ 824261 h 4810702"/>
              <a:gd name="connsiteX33" fmla="*/ 3214186 w 3214186"/>
              <a:gd name="connsiteY33" fmla="*/ 117061 h 4810702"/>
              <a:gd name="connsiteX34" fmla="*/ 117061 w 3214186"/>
              <a:gd name="connsiteY34" fmla="*/ 468243 h 4810702"/>
              <a:gd name="connsiteX35" fmla="*/ 234122 w 3214186"/>
              <a:gd name="connsiteY35" fmla="*/ 351182 h 4810702"/>
              <a:gd name="connsiteX36" fmla="*/ 175592 w 3214186"/>
              <a:gd name="connsiteY36" fmla="*/ 292652 h 4810702"/>
              <a:gd name="connsiteX37" fmla="*/ 117062 w 3214186"/>
              <a:gd name="connsiteY37" fmla="*/ 351182 h 4810702"/>
              <a:gd name="connsiteX38" fmla="*/ 117061 w 3214186"/>
              <a:gd name="connsiteY38" fmla="*/ 468243 h 4810702"/>
              <a:gd name="connsiteX0" fmla="*/ 117061 w 3214186"/>
              <a:gd name="connsiteY0" fmla="*/ 468243 h 4810702"/>
              <a:gd name="connsiteX1" fmla="*/ 234122 w 3214186"/>
              <a:gd name="connsiteY1" fmla="*/ 351182 h 4810702"/>
              <a:gd name="connsiteX2" fmla="*/ 175592 w 3214186"/>
              <a:gd name="connsiteY2" fmla="*/ 292652 h 4810702"/>
              <a:gd name="connsiteX3" fmla="*/ 117062 w 3214186"/>
              <a:gd name="connsiteY3" fmla="*/ 351182 h 4810702"/>
              <a:gd name="connsiteX4" fmla="*/ 117061 w 3214186"/>
              <a:gd name="connsiteY4" fmla="*/ 468243 h 4810702"/>
              <a:gd name="connsiteX5" fmla="*/ 3097125 w 3214186"/>
              <a:gd name="connsiteY5" fmla="*/ 234121 h 4810702"/>
              <a:gd name="connsiteX6" fmla="*/ 3214186 w 3214186"/>
              <a:gd name="connsiteY6" fmla="*/ 117060 h 4810702"/>
              <a:gd name="connsiteX7" fmla="*/ 3097125 w 3214186"/>
              <a:gd name="connsiteY7" fmla="*/ -1 h 4810702"/>
              <a:gd name="connsiteX8" fmla="*/ 2980064 w 3214186"/>
              <a:gd name="connsiteY8" fmla="*/ 117060 h 4810702"/>
              <a:gd name="connsiteX9" fmla="*/ 3038594 w 3214186"/>
              <a:gd name="connsiteY9" fmla="*/ 175590 h 4810702"/>
              <a:gd name="connsiteX10" fmla="*/ 3097124 w 3214186"/>
              <a:gd name="connsiteY10" fmla="*/ 117060 h 4810702"/>
              <a:gd name="connsiteX11" fmla="*/ 3097125 w 3214186"/>
              <a:gd name="connsiteY11" fmla="*/ 234121 h 4810702"/>
              <a:gd name="connsiteX0" fmla="*/ 0 w 3214186"/>
              <a:gd name="connsiteY0" fmla="*/ 351182 h 4810702"/>
              <a:gd name="connsiteX1" fmla="*/ 117061 w 3214186"/>
              <a:gd name="connsiteY1" fmla="*/ 234121 h 4810702"/>
              <a:gd name="connsiteX2" fmla="*/ 661032 w 3214186"/>
              <a:gd name="connsiteY2" fmla="*/ 234121 h 4810702"/>
              <a:gd name="connsiteX3" fmla="*/ 1205003 w 3214186"/>
              <a:gd name="connsiteY3" fmla="*/ 234121 h 4810702"/>
              <a:gd name="connsiteX4" fmla="*/ 1720343 w 3214186"/>
              <a:gd name="connsiteY4" fmla="*/ 234121 h 4810702"/>
              <a:gd name="connsiteX5" fmla="*/ 2321574 w 3214186"/>
              <a:gd name="connsiteY5" fmla="*/ 234121 h 4810702"/>
              <a:gd name="connsiteX6" fmla="*/ 2980065 w 3214186"/>
              <a:gd name="connsiteY6" fmla="*/ 234121 h 4810702"/>
              <a:gd name="connsiteX7" fmla="*/ 2980065 w 3214186"/>
              <a:gd name="connsiteY7" fmla="*/ 117061 h 4810702"/>
              <a:gd name="connsiteX8" fmla="*/ 3097126 w 3214186"/>
              <a:gd name="connsiteY8" fmla="*/ 0 h 4810702"/>
              <a:gd name="connsiteX9" fmla="*/ 3214187 w 3214186"/>
              <a:gd name="connsiteY9" fmla="*/ 117061 h 4810702"/>
              <a:gd name="connsiteX10" fmla="*/ 3214186 w 3214186"/>
              <a:gd name="connsiteY10" fmla="*/ 4459520 h 4810702"/>
              <a:gd name="connsiteX11" fmla="*/ 3097125 w 3214186"/>
              <a:gd name="connsiteY11" fmla="*/ 4576581 h 4810702"/>
              <a:gd name="connsiteX12" fmla="*/ 2495894 w 3214186"/>
              <a:gd name="connsiteY12" fmla="*/ 4576581 h 4810702"/>
              <a:gd name="connsiteX13" fmla="*/ 2009183 w 3214186"/>
              <a:gd name="connsiteY13" fmla="*/ 4576581 h 4810702"/>
              <a:gd name="connsiteX14" fmla="*/ 1379323 w 3214186"/>
              <a:gd name="connsiteY14" fmla="*/ 4576581 h 4810702"/>
              <a:gd name="connsiteX15" fmla="*/ 863982 w 3214186"/>
              <a:gd name="connsiteY15" fmla="*/ 4576581 h 4810702"/>
              <a:gd name="connsiteX16" fmla="*/ 234121 w 3214186"/>
              <a:gd name="connsiteY16" fmla="*/ 4576581 h 4810702"/>
              <a:gd name="connsiteX17" fmla="*/ 234121 w 3214186"/>
              <a:gd name="connsiteY17" fmla="*/ 4693641 h 4810702"/>
              <a:gd name="connsiteX18" fmla="*/ 117060 w 3214186"/>
              <a:gd name="connsiteY18" fmla="*/ 4810702 h 4810702"/>
              <a:gd name="connsiteX19" fmla="*/ -1 w 3214186"/>
              <a:gd name="connsiteY19" fmla="*/ 4693641 h 4810702"/>
              <a:gd name="connsiteX20" fmla="*/ 0 w 3214186"/>
              <a:gd name="connsiteY20" fmla="*/ 351182 h 4810702"/>
              <a:gd name="connsiteX21" fmla="*/ 2980065 w 3214186"/>
              <a:gd name="connsiteY21" fmla="*/ 234121 h 4810702"/>
              <a:gd name="connsiteX22" fmla="*/ 3097125 w 3214186"/>
              <a:gd name="connsiteY22" fmla="*/ 234121 h 4810702"/>
              <a:gd name="connsiteX23" fmla="*/ 3214186 w 3214186"/>
              <a:gd name="connsiteY23" fmla="*/ 117060 h 4810702"/>
              <a:gd name="connsiteX24" fmla="*/ 3097125 w 3214186"/>
              <a:gd name="connsiteY24" fmla="*/ 234121 h 4810702"/>
              <a:gd name="connsiteX25" fmla="*/ 3097125 w 3214186"/>
              <a:gd name="connsiteY25" fmla="*/ 117061 h 4810702"/>
              <a:gd name="connsiteX26" fmla="*/ 3038595 w 3214186"/>
              <a:gd name="connsiteY26" fmla="*/ 175591 h 4810702"/>
              <a:gd name="connsiteX27" fmla="*/ 2980065 w 3214186"/>
              <a:gd name="connsiteY27" fmla="*/ 117061 h 4810702"/>
              <a:gd name="connsiteX28" fmla="*/ 117061 w 3214186"/>
              <a:gd name="connsiteY28" fmla="*/ 468243 h 4810702"/>
              <a:gd name="connsiteX29" fmla="*/ 117061 w 3214186"/>
              <a:gd name="connsiteY29" fmla="*/ 351182 h 4810702"/>
              <a:gd name="connsiteX30" fmla="*/ 175591 w 3214186"/>
              <a:gd name="connsiteY30" fmla="*/ 292652 h 4810702"/>
              <a:gd name="connsiteX31" fmla="*/ 234121 w 3214186"/>
              <a:gd name="connsiteY31" fmla="*/ 351182 h 4810702"/>
              <a:gd name="connsiteX32" fmla="*/ 117060 w 3214186"/>
              <a:gd name="connsiteY32" fmla="*/ 468243 h 4810702"/>
              <a:gd name="connsiteX33" fmla="*/ -1 w 3214186"/>
              <a:gd name="connsiteY33" fmla="*/ 351182 h 4810702"/>
              <a:gd name="connsiteX34" fmla="*/ 234121 w 3214186"/>
              <a:gd name="connsiteY34" fmla="*/ 351182 h 4810702"/>
              <a:gd name="connsiteX35" fmla="*/ 234121 w 3214186"/>
              <a:gd name="connsiteY35" fmla="*/ 954810 h 4810702"/>
              <a:gd name="connsiteX36" fmla="*/ 234121 w 3214186"/>
              <a:gd name="connsiteY36" fmla="*/ 1473931 h 4810702"/>
              <a:gd name="connsiteX37" fmla="*/ 234121 w 3214186"/>
              <a:gd name="connsiteY37" fmla="*/ 2162067 h 4810702"/>
              <a:gd name="connsiteX38" fmla="*/ 234121 w 3214186"/>
              <a:gd name="connsiteY38" fmla="*/ 2765696 h 4810702"/>
              <a:gd name="connsiteX39" fmla="*/ 234121 w 3214186"/>
              <a:gd name="connsiteY39" fmla="*/ 3284816 h 4810702"/>
              <a:gd name="connsiteX40" fmla="*/ 234121 w 3214186"/>
              <a:gd name="connsiteY40" fmla="*/ 3888445 h 4810702"/>
              <a:gd name="connsiteX41" fmla="*/ 234121 w 3214186"/>
              <a:gd name="connsiteY41" fmla="*/ 4576581 h 48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214186" h="4810702" stroke="0" extrusionOk="0">
                <a:moveTo>
                  <a:pt x="3214186" y="117061"/>
                </a:moveTo>
                <a:cubicBezTo>
                  <a:pt x="3212681" y="180748"/>
                  <a:pt x="3162299" y="226710"/>
                  <a:pt x="3097125" y="234122"/>
                </a:cubicBezTo>
                <a:cubicBezTo>
                  <a:pt x="3096217" y="205601"/>
                  <a:pt x="3101361" y="144097"/>
                  <a:pt x="3097125" y="117061"/>
                </a:cubicBezTo>
                <a:cubicBezTo>
                  <a:pt x="3094320" y="145940"/>
                  <a:pt x="3074760" y="176631"/>
                  <a:pt x="3038595" y="175591"/>
                </a:cubicBezTo>
                <a:cubicBezTo>
                  <a:pt x="3002140" y="169091"/>
                  <a:pt x="2976527" y="144944"/>
                  <a:pt x="2980065" y="117061"/>
                </a:cubicBezTo>
                <a:cubicBezTo>
                  <a:pt x="2976903" y="145863"/>
                  <a:pt x="2985619" y="204212"/>
                  <a:pt x="2980065" y="234121"/>
                </a:cubicBezTo>
                <a:cubicBezTo>
                  <a:pt x="2848867" y="244081"/>
                  <a:pt x="2569915" y="222237"/>
                  <a:pt x="2378834" y="234121"/>
                </a:cubicBezTo>
                <a:cubicBezTo>
                  <a:pt x="2187753" y="246005"/>
                  <a:pt x="2055783" y="234720"/>
                  <a:pt x="1863493" y="234121"/>
                </a:cubicBezTo>
                <a:cubicBezTo>
                  <a:pt x="1671203" y="233522"/>
                  <a:pt x="1432210" y="232285"/>
                  <a:pt x="1262263" y="234121"/>
                </a:cubicBezTo>
                <a:cubicBezTo>
                  <a:pt x="1092316" y="235958"/>
                  <a:pt x="881962" y="235933"/>
                  <a:pt x="689662" y="234121"/>
                </a:cubicBezTo>
                <a:cubicBezTo>
                  <a:pt x="497362" y="232309"/>
                  <a:pt x="259508" y="209750"/>
                  <a:pt x="117061" y="234121"/>
                </a:cubicBezTo>
                <a:cubicBezTo>
                  <a:pt x="62735" y="223789"/>
                  <a:pt x="-2005" y="287429"/>
                  <a:pt x="0" y="351182"/>
                </a:cubicBezTo>
                <a:cubicBezTo>
                  <a:pt x="2609" y="495688"/>
                  <a:pt x="-30738" y="750289"/>
                  <a:pt x="0" y="1058382"/>
                </a:cubicBezTo>
                <a:cubicBezTo>
                  <a:pt x="30738" y="1366475"/>
                  <a:pt x="27049" y="1547347"/>
                  <a:pt x="0" y="1765583"/>
                </a:cubicBezTo>
                <a:cubicBezTo>
                  <a:pt x="-27049" y="1983819"/>
                  <a:pt x="4825" y="2317242"/>
                  <a:pt x="0" y="2472783"/>
                </a:cubicBezTo>
                <a:cubicBezTo>
                  <a:pt x="-4825" y="2628324"/>
                  <a:pt x="21670" y="2815860"/>
                  <a:pt x="0" y="3006286"/>
                </a:cubicBezTo>
                <a:cubicBezTo>
                  <a:pt x="-21670" y="3196712"/>
                  <a:pt x="-20911" y="3509558"/>
                  <a:pt x="0" y="3670061"/>
                </a:cubicBezTo>
                <a:cubicBezTo>
                  <a:pt x="20911" y="3830565"/>
                  <a:pt x="-4754" y="4212226"/>
                  <a:pt x="0" y="4693641"/>
                </a:cubicBezTo>
                <a:cubicBezTo>
                  <a:pt x="-12269" y="4752729"/>
                  <a:pt x="46554" y="4805703"/>
                  <a:pt x="117061" y="4810702"/>
                </a:cubicBezTo>
                <a:cubicBezTo>
                  <a:pt x="183855" y="4811758"/>
                  <a:pt x="242057" y="4750540"/>
                  <a:pt x="234122" y="4693641"/>
                </a:cubicBezTo>
                <a:cubicBezTo>
                  <a:pt x="235663" y="4654814"/>
                  <a:pt x="235471" y="4606365"/>
                  <a:pt x="234121" y="4576581"/>
                </a:cubicBezTo>
                <a:cubicBezTo>
                  <a:pt x="346289" y="4552855"/>
                  <a:pt x="663417" y="4560330"/>
                  <a:pt x="778092" y="4576581"/>
                </a:cubicBezTo>
                <a:cubicBezTo>
                  <a:pt x="892767" y="4592832"/>
                  <a:pt x="1111306" y="4554637"/>
                  <a:pt x="1264802" y="4576581"/>
                </a:cubicBezTo>
                <a:cubicBezTo>
                  <a:pt x="1418298" y="4598526"/>
                  <a:pt x="1616234" y="4594013"/>
                  <a:pt x="1866033" y="4576581"/>
                </a:cubicBezTo>
                <a:cubicBezTo>
                  <a:pt x="2115832" y="4559149"/>
                  <a:pt x="2310988" y="4585656"/>
                  <a:pt x="2467264" y="4576581"/>
                </a:cubicBezTo>
                <a:cubicBezTo>
                  <a:pt x="2623540" y="4567506"/>
                  <a:pt x="2785219" y="4559460"/>
                  <a:pt x="3097125" y="4576581"/>
                </a:cubicBezTo>
                <a:cubicBezTo>
                  <a:pt x="3156047" y="4584207"/>
                  <a:pt x="3213350" y="4522238"/>
                  <a:pt x="3214186" y="4459520"/>
                </a:cubicBezTo>
                <a:cubicBezTo>
                  <a:pt x="3203489" y="4278296"/>
                  <a:pt x="3209276" y="4143273"/>
                  <a:pt x="3214186" y="3969442"/>
                </a:cubicBezTo>
                <a:cubicBezTo>
                  <a:pt x="3219096" y="3795611"/>
                  <a:pt x="3198304" y="3419647"/>
                  <a:pt x="3214186" y="3262242"/>
                </a:cubicBezTo>
                <a:cubicBezTo>
                  <a:pt x="3230068" y="3104837"/>
                  <a:pt x="3244687" y="2754754"/>
                  <a:pt x="3214186" y="2598466"/>
                </a:cubicBezTo>
                <a:cubicBezTo>
                  <a:pt x="3183685" y="2442178"/>
                  <a:pt x="3224984" y="2297097"/>
                  <a:pt x="3214186" y="2064964"/>
                </a:cubicBezTo>
                <a:cubicBezTo>
                  <a:pt x="3203388" y="1832831"/>
                  <a:pt x="3205043" y="1729046"/>
                  <a:pt x="3214186" y="1531462"/>
                </a:cubicBezTo>
                <a:cubicBezTo>
                  <a:pt x="3223329" y="1333878"/>
                  <a:pt x="3205075" y="1040282"/>
                  <a:pt x="3214186" y="824261"/>
                </a:cubicBezTo>
                <a:cubicBezTo>
                  <a:pt x="3223297" y="608240"/>
                  <a:pt x="3216268" y="446841"/>
                  <a:pt x="3214186" y="117061"/>
                </a:cubicBezTo>
                <a:close/>
                <a:moveTo>
                  <a:pt x="117061" y="468243"/>
                </a:moveTo>
                <a:cubicBezTo>
                  <a:pt x="179733" y="467043"/>
                  <a:pt x="219215" y="414900"/>
                  <a:pt x="234122" y="351182"/>
                </a:cubicBezTo>
                <a:cubicBezTo>
                  <a:pt x="230896" y="312767"/>
                  <a:pt x="210293" y="294129"/>
                  <a:pt x="175592" y="292652"/>
                </a:cubicBezTo>
                <a:cubicBezTo>
                  <a:pt x="144171" y="291384"/>
                  <a:pt x="115104" y="318663"/>
                  <a:pt x="117062" y="351182"/>
                </a:cubicBezTo>
                <a:cubicBezTo>
                  <a:pt x="119292" y="397079"/>
                  <a:pt x="120471" y="427846"/>
                  <a:pt x="117061" y="468243"/>
                </a:cubicBezTo>
                <a:close/>
              </a:path>
              <a:path w="3214186" h="4810702" fill="darkenLess" stroke="0" extrusionOk="0">
                <a:moveTo>
                  <a:pt x="117061" y="468243"/>
                </a:moveTo>
                <a:cubicBezTo>
                  <a:pt x="183913" y="467817"/>
                  <a:pt x="230277" y="406457"/>
                  <a:pt x="234122" y="351182"/>
                </a:cubicBezTo>
                <a:cubicBezTo>
                  <a:pt x="236894" y="315681"/>
                  <a:pt x="209029" y="291526"/>
                  <a:pt x="175592" y="292652"/>
                </a:cubicBezTo>
                <a:cubicBezTo>
                  <a:pt x="141264" y="297847"/>
                  <a:pt x="117785" y="314013"/>
                  <a:pt x="117062" y="351182"/>
                </a:cubicBezTo>
                <a:cubicBezTo>
                  <a:pt x="111389" y="391988"/>
                  <a:pt x="111379" y="425112"/>
                  <a:pt x="117061" y="468243"/>
                </a:cubicBezTo>
                <a:close/>
                <a:moveTo>
                  <a:pt x="3097125" y="234121"/>
                </a:moveTo>
                <a:cubicBezTo>
                  <a:pt x="3164268" y="239138"/>
                  <a:pt x="3213365" y="190572"/>
                  <a:pt x="3214186" y="117060"/>
                </a:cubicBezTo>
                <a:cubicBezTo>
                  <a:pt x="3203493" y="45337"/>
                  <a:pt x="3162256" y="2229"/>
                  <a:pt x="3097125" y="-1"/>
                </a:cubicBezTo>
                <a:cubicBezTo>
                  <a:pt x="3024441" y="2902"/>
                  <a:pt x="2984950" y="63125"/>
                  <a:pt x="2980064" y="117060"/>
                </a:cubicBezTo>
                <a:cubicBezTo>
                  <a:pt x="2984717" y="150333"/>
                  <a:pt x="3006754" y="181769"/>
                  <a:pt x="3038594" y="175590"/>
                </a:cubicBezTo>
                <a:cubicBezTo>
                  <a:pt x="3071200" y="180122"/>
                  <a:pt x="3092594" y="154332"/>
                  <a:pt x="3097124" y="117060"/>
                </a:cubicBezTo>
                <a:cubicBezTo>
                  <a:pt x="3099706" y="159257"/>
                  <a:pt x="3092733" y="195007"/>
                  <a:pt x="3097125" y="234121"/>
                </a:cubicBezTo>
                <a:close/>
              </a:path>
              <a:path w="3214186" h="4810702" fill="none" extrusionOk="0">
                <a:moveTo>
                  <a:pt x="0" y="351182"/>
                </a:moveTo>
                <a:cubicBezTo>
                  <a:pt x="-6574" y="299501"/>
                  <a:pt x="43878" y="229220"/>
                  <a:pt x="117061" y="234121"/>
                </a:cubicBezTo>
                <a:cubicBezTo>
                  <a:pt x="318365" y="223152"/>
                  <a:pt x="487547" y="228958"/>
                  <a:pt x="661032" y="234121"/>
                </a:cubicBezTo>
                <a:cubicBezTo>
                  <a:pt x="834517" y="239284"/>
                  <a:pt x="1031175" y="238385"/>
                  <a:pt x="1205003" y="234121"/>
                </a:cubicBezTo>
                <a:cubicBezTo>
                  <a:pt x="1378831" y="229857"/>
                  <a:pt x="1575158" y="217263"/>
                  <a:pt x="1720343" y="234121"/>
                </a:cubicBezTo>
                <a:cubicBezTo>
                  <a:pt x="1865528" y="250979"/>
                  <a:pt x="2175443" y="234536"/>
                  <a:pt x="2321574" y="234121"/>
                </a:cubicBezTo>
                <a:cubicBezTo>
                  <a:pt x="2467705" y="233706"/>
                  <a:pt x="2678186" y="210399"/>
                  <a:pt x="2980065" y="234121"/>
                </a:cubicBezTo>
                <a:cubicBezTo>
                  <a:pt x="2982348" y="190999"/>
                  <a:pt x="2983166" y="150775"/>
                  <a:pt x="2980065" y="117061"/>
                </a:cubicBezTo>
                <a:cubicBezTo>
                  <a:pt x="2990435" y="56592"/>
                  <a:pt x="3037375" y="-4416"/>
                  <a:pt x="3097126" y="0"/>
                </a:cubicBezTo>
                <a:cubicBezTo>
                  <a:pt x="3160159" y="-2453"/>
                  <a:pt x="3218146" y="64813"/>
                  <a:pt x="3214187" y="117061"/>
                </a:cubicBezTo>
                <a:cubicBezTo>
                  <a:pt x="2970564" y="1798378"/>
                  <a:pt x="3260502" y="3097610"/>
                  <a:pt x="3214186" y="4459520"/>
                </a:cubicBezTo>
                <a:cubicBezTo>
                  <a:pt x="3219388" y="4513889"/>
                  <a:pt x="3159642" y="4577608"/>
                  <a:pt x="3097125" y="4576581"/>
                </a:cubicBezTo>
                <a:cubicBezTo>
                  <a:pt x="2957172" y="4590203"/>
                  <a:pt x="2742896" y="4578210"/>
                  <a:pt x="2495894" y="4576581"/>
                </a:cubicBezTo>
                <a:cubicBezTo>
                  <a:pt x="2248892" y="4574952"/>
                  <a:pt x="2157074" y="4598835"/>
                  <a:pt x="2009183" y="4576581"/>
                </a:cubicBezTo>
                <a:cubicBezTo>
                  <a:pt x="1861292" y="4554327"/>
                  <a:pt x="1586493" y="4578111"/>
                  <a:pt x="1379323" y="4576581"/>
                </a:cubicBezTo>
                <a:cubicBezTo>
                  <a:pt x="1172153" y="4575051"/>
                  <a:pt x="997625" y="4599535"/>
                  <a:pt x="863982" y="4576581"/>
                </a:cubicBezTo>
                <a:cubicBezTo>
                  <a:pt x="730339" y="4553627"/>
                  <a:pt x="502922" y="4565401"/>
                  <a:pt x="234121" y="4576581"/>
                </a:cubicBezTo>
                <a:cubicBezTo>
                  <a:pt x="228413" y="4633209"/>
                  <a:pt x="229010" y="4643646"/>
                  <a:pt x="234121" y="4693641"/>
                </a:cubicBezTo>
                <a:cubicBezTo>
                  <a:pt x="229628" y="4755809"/>
                  <a:pt x="182233" y="4802969"/>
                  <a:pt x="117060" y="4810702"/>
                </a:cubicBezTo>
                <a:cubicBezTo>
                  <a:pt x="61551" y="4803315"/>
                  <a:pt x="4369" y="4764188"/>
                  <a:pt x="-1" y="4693641"/>
                </a:cubicBezTo>
                <a:cubicBezTo>
                  <a:pt x="-224869" y="3178967"/>
                  <a:pt x="251273" y="1933535"/>
                  <a:pt x="0" y="351182"/>
                </a:cubicBezTo>
                <a:close/>
                <a:moveTo>
                  <a:pt x="2980065" y="234121"/>
                </a:moveTo>
                <a:cubicBezTo>
                  <a:pt x="3026425" y="229782"/>
                  <a:pt x="3039916" y="231093"/>
                  <a:pt x="3097125" y="234121"/>
                </a:cubicBezTo>
                <a:cubicBezTo>
                  <a:pt x="3154482" y="234245"/>
                  <a:pt x="3223838" y="182285"/>
                  <a:pt x="3214186" y="117060"/>
                </a:cubicBezTo>
                <a:moveTo>
                  <a:pt x="3097125" y="234121"/>
                </a:moveTo>
                <a:cubicBezTo>
                  <a:pt x="3097556" y="196822"/>
                  <a:pt x="3093327" y="152573"/>
                  <a:pt x="3097125" y="117061"/>
                </a:cubicBezTo>
                <a:cubicBezTo>
                  <a:pt x="3095240" y="155096"/>
                  <a:pt x="3070774" y="172659"/>
                  <a:pt x="3038595" y="175591"/>
                </a:cubicBezTo>
                <a:cubicBezTo>
                  <a:pt x="2998847" y="174539"/>
                  <a:pt x="2975942" y="146936"/>
                  <a:pt x="2980065" y="117061"/>
                </a:cubicBezTo>
                <a:moveTo>
                  <a:pt x="117061" y="468243"/>
                </a:moveTo>
                <a:cubicBezTo>
                  <a:pt x="118284" y="441013"/>
                  <a:pt x="115960" y="382040"/>
                  <a:pt x="117061" y="351182"/>
                </a:cubicBezTo>
                <a:cubicBezTo>
                  <a:pt x="119840" y="324376"/>
                  <a:pt x="141838" y="298250"/>
                  <a:pt x="175591" y="292652"/>
                </a:cubicBezTo>
                <a:cubicBezTo>
                  <a:pt x="210739" y="291248"/>
                  <a:pt x="232319" y="311342"/>
                  <a:pt x="234121" y="351182"/>
                </a:cubicBezTo>
                <a:cubicBezTo>
                  <a:pt x="228739" y="427194"/>
                  <a:pt x="190937" y="475406"/>
                  <a:pt x="117060" y="468243"/>
                </a:cubicBezTo>
                <a:cubicBezTo>
                  <a:pt x="50648" y="469724"/>
                  <a:pt x="10998" y="410356"/>
                  <a:pt x="-1" y="351182"/>
                </a:cubicBezTo>
                <a:moveTo>
                  <a:pt x="234121" y="351182"/>
                </a:moveTo>
                <a:cubicBezTo>
                  <a:pt x="227265" y="544007"/>
                  <a:pt x="259343" y="663806"/>
                  <a:pt x="234121" y="954810"/>
                </a:cubicBezTo>
                <a:cubicBezTo>
                  <a:pt x="208899" y="1245814"/>
                  <a:pt x="217754" y="1317243"/>
                  <a:pt x="234121" y="1473931"/>
                </a:cubicBezTo>
                <a:cubicBezTo>
                  <a:pt x="250488" y="1630619"/>
                  <a:pt x="221679" y="1842737"/>
                  <a:pt x="234121" y="2162067"/>
                </a:cubicBezTo>
                <a:cubicBezTo>
                  <a:pt x="246563" y="2481397"/>
                  <a:pt x="244418" y="2628844"/>
                  <a:pt x="234121" y="2765696"/>
                </a:cubicBezTo>
                <a:cubicBezTo>
                  <a:pt x="223824" y="2902548"/>
                  <a:pt x="250788" y="3136425"/>
                  <a:pt x="234121" y="3284816"/>
                </a:cubicBezTo>
                <a:cubicBezTo>
                  <a:pt x="217454" y="3433207"/>
                  <a:pt x="240882" y="3721953"/>
                  <a:pt x="234121" y="3888445"/>
                </a:cubicBezTo>
                <a:cubicBezTo>
                  <a:pt x="227360" y="4054937"/>
                  <a:pt x="244241" y="4407427"/>
                  <a:pt x="234121" y="4576581"/>
                </a:cubicBezTo>
              </a:path>
              <a:path w="3214186" h="4810702" fill="none" stroke="0" extrusionOk="0">
                <a:moveTo>
                  <a:pt x="0" y="351182"/>
                </a:moveTo>
                <a:cubicBezTo>
                  <a:pt x="-4747" y="290459"/>
                  <a:pt x="38050" y="236513"/>
                  <a:pt x="117061" y="234121"/>
                </a:cubicBezTo>
                <a:cubicBezTo>
                  <a:pt x="277536" y="225568"/>
                  <a:pt x="589845" y="233624"/>
                  <a:pt x="718292" y="234121"/>
                </a:cubicBezTo>
                <a:cubicBezTo>
                  <a:pt x="846739" y="234618"/>
                  <a:pt x="1119243" y="256068"/>
                  <a:pt x="1233633" y="234121"/>
                </a:cubicBezTo>
                <a:cubicBezTo>
                  <a:pt x="1348023" y="212174"/>
                  <a:pt x="1561627" y="249684"/>
                  <a:pt x="1863493" y="234121"/>
                </a:cubicBezTo>
                <a:cubicBezTo>
                  <a:pt x="2165359" y="218558"/>
                  <a:pt x="2242170" y="208562"/>
                  <a:pt x="2436094" y="234121"/>
                </a:cubicBezTo>
                <a:cubicBezTo>
                  <a:pt x="2630018" y="259680"/>
                  <a:pt x="2738547" y="229548"/>
                  <a:pt x="2980065" y="234121"/>
                </a:cubicBezTo>
                <a:cubicBezTo>
                  <a:pt x="2979804" y="182509"/>
                  <a:pt x="2977631" y="163379"/>
                  <a:pt x="2980065" y="117061"/>
                </a:cubicBezTo>
                <a:cubicBezTo>
                  <a:pt x="2984438" y="52315"/>
                  <a:pt x="3040774" y="3221"/>
                  <a:pt x="3097126" y="0"/>
                </a:cubicBezTo>
                <a:cubicBezTo>
                  <a:pt x="3172693" y="-113"/>
                  <a:pt x="3198475" y="49256"/>
                  <a:pt x="3214187" y="117061"/>
                </a:cubicBezTo>
                <a:cubicBezTo>
                  <a:pt x="3288046" y="1435347"/>
                  <a:pt x="3198982" y="2933670"/>
                  <a:pt x="3214186" y="4459520"/>
                </a:cubicBezTo>
                <a:cubicBezTo>
                  <a:pt x="3213319" y="4521906"/>
                  <a:pt x="3165762" y="4578308"/>
                  <a:pt x="3097125" y="4576581"/>
                </a:cubicBezTo>
                <a:cubicBezTo>
                  <a:pt x="2959243" y="4594262"/>
                  <a:pt x="2827019" y="4592525"/>
                  <a:pt x="2610414" y="4576581"/>
                </a:cubicBezTo>
                <a:cubicBezTo>
                  <a:pt x="2393809" y="4560637"/>
                  <a:pt x="2310918" y="4561772"/>
                  <a:pt x="2037814" y="4576581"/>
                </a:cubicBezTo>
                <a:cubicBezTo>
                  <a:pt x="1764710" y="4591390"/>
                  <a:pt x="1549651" y="4591103"/>
                  <a:pt x="1407953" y="4576581"/>
                </a:cubicBezTo>
                <a:cubicBezTo>
                  <a:pt x="1266255" y="4562059"/>
                  <a:pt x="1140055" y="4566945"/>
                  <a:pt x="921242" y="4576581"/>
                </a:cubicBezTo>
                <a:cubicBezTo>
                  <a:pt x="702429" y="4586217"/>
                  <a:pt x="533135" y="4596952"/>
                  <a:pt x="234121" y="4576581"/>
                </a:cubicBezTo>
                <a:cubicBezTo>
                  <a:pt x="229954" y="4610356"/>
                  <a:pt x="239944" y="4637802"/>
                  <a:pt x="234121" y="4693641"/>
                </a:cubicBezTo>
                <a:cubicBezTo>
                  <a:pt x="244664" y="4748243"/>
                  <a:pt x="183546" y="4813327"/>
                  <a:pt x="117060" y="4810702"/>
                </a:cubicBezTo>
                <a:cubicBezTo>
                  <a:pt x="64416" y="4809124"/>
                  <a:pt x="8472" y="4748038"/>
                  <a:pt x="-1" y="4693641"/>
                </a:cubicBezTo>
                <a:cubicBezTo>
                  <a:pt x="206386" y="3333170"/>
                  <a:pt x="-219009" y="1647870"/>
                  <a:pt x="0" y="351182"/>
                </a:cubicBezTo>
                <a:close/>
                <a:moveTo>
                  <a:pt x="2980065" y="234121"/>
                </a:moveTo>
                <a:cubicBezTo>
                  <a:pt x="3010254" y="238038"/>
                  <a:pt x="3069396" y="231387"/>
                  <a:pt x="3097125" y="234121"/>
                </a:cubicBezTo>
                <a:cubicBezTo>
                  <a:pt x="3168140" y="245277"/>
                  <a:pt x="3214922" y="190976"/>
                  <a:pt x="3214186" y="117060"/>
                </a:cubicBezTo>
                <a:moveTo>
                  <a:pt x="3097125" y="234121"/>
                </a:moveTo>
                <a:cubicBezTo>
                  <a:pt x="3092213" y="192091"/>
                  <a:pt x="3101927" y="171099"/>
                  <a:pt x="3097125" y="117061"/>
                </a:cubicBezTo>
                <a:cubicBezTo>
                  <a:pt x="3089317" y="150739"/>
                  <a:pt x="3071758" y="175063"/>
                  <a:pt x="3038595" y="175591"/>
                </a:cubicBezTo>
                <a:cubicBezTo>
                  <a:pt x="3009177" y="171618"/>
                  <a:pt x="2976796" y="152970"/>
                  <a:pt x="2980065" y="117061"/>
                </a:cubicBezTo>
                <a:moveTo>
                  <a:pt x="117061" y="468243"/>
                </a:moveTo>
                <a:cubicBezTo>
                  <a:pt x="111989" y="438902"/>
                  <a:pt x="120118" y="384072"/>
                  <a:pt x="117061" y="351182"/>
                </a:cubicBezTo>
                <a:cubicBezTo>
                  <a:pt x="118964" y="315308"/>
                  <a:pt x="143527" y="291853"/>
                  <a:pt x="175591" y="292652"/>
                </a:cubicBezTo>
                <a:cubicBezTo>
                  <a:pt x="213712" y="295580"/>
                  <a:pt x="236822" y="317404"/>
                  <a:pt x="234121" y="351182"/>
                </a:cubicBezTo>
                <a:cubicBezTo>
                  <a:pt x="225408" y="415494"/>
                  <a:pt x="193998" y="475340"/>
                  <a:pt x="117060" y="468243"/>
                </a:cubicBezTo>
                <a:cubicBezTo>
                  <a:pt x="57908" y="461765"/>
                  <a:pt x="7555" y="411747"/>
                  <a:pt x="-1" y="351182"/>
                </a:cubicBezTo>
                <a:moveTo>
                  <a:pt x="234121" y="351182"/>
                </a:moveTo>
                <a:cubicBezTo>
                  <a:pt x="220240" y="590471"/>
                  <a:pt x="224013" y="706817"/>
                  <a:pt x="234121" y="870302"/>
                </a:cubicBezTo>
                <a:cubicBezTo>
                  <a:pt x="244229" y="1033787"/>
                  <a:pt x="242998" y="1306173"/>
                  <a:pt x="234121" y="1431677"/>
                </a:cubicBezTo>
                <a:cubicBezTo>
                  <a:pt x="225244" y="1557182"/>
                  <a:pt x="240736" y="1881322"/>
                  <a:pt x="234121" y="2077559"/>
                </a:cubicBezTo>
                <a:cubicBezTo>
                  <a:pt x="227506" y="2273796"/>
                  <a:pt x="204933" y="2413813"/>
                  <a:pt x="234121" y="2723442"/>
                </a:cubicBezTo>
                <a:cubicBezTo>
                  <a:pt x="263309" y="3033071"/>
                  <a:pt x="246966" y="3090558"/>
                  <a:pt x="234121" y="3242562"/>
                </a:cubicBezTo>
                <a:cubicBezTo>
                  <a:pt x="221276" y="3394566"/>
                  <a:pt x="257556" y="3557661"/>
                  <a:pt x="234121" y="3719429"/>
                </a:cubicBezTo>
                <a:cubicBezTo>
                  <a:pt x="210686" y="3881197"/>
                  <a:pt x="247693" y="4331575"/>
                  <a:pt x="234121" y="457658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Memorijalno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groblje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žrtava iz Domovinskog rata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Vukovaru. Svaki od 938 bijelih križeva simbolizira jednu žrtvu.​​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3CF16259-29AB-4629-A559-40A0AD92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327" y="1300899"/>
            <a:ext cx="7767762" cy="538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2963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EDC94213-7C70-45F2-8801-3CA68FEF59B4}"/>
              </a:ext>
            </a:extLst>
          </p:cNvPr>
          <p:cNvSpPr/>
          <p:nvPr/>
        </p:nvSpPr>
        <p:spPr>
          <a:xfrm>
            <a:off x="5910606" y="1498862"/>
            <a:ext cx="5401205" cy="4810702"/>
          </a:xfrm>
          <a:custGeom>
            <a:avLst/>
            <a:gdLst>
              <a:gd name="connsiteX0" fmla="*/ 5401205 w 5401205"/>
              <a:gd name="connsiteY0" fmla="*/ 175206 h 4810702"/>
              <a:gd name="connsiteX1" fmla="*/ 5225999 w 5401205"/>
              <a:gd name="connsiteY1" fmla="*/ 350412 h 4810702"/>
              <a:gd name="connsiteX2" fmla="*/ 5225999 w 5401205"/>
              <a:gd name="connsiteY2" fmla="*/ 175206 h 4810702"/>
              <a:gd name="connsiteX3" fmla="*/ 5138396 w 5401205"/>
              <a:gd name="connsiteY3" fmla="*/ 262809 h 4810702"/>
              <a:gd name="connsiteX4" fmla="*/ 5050793 w 5401205"/>
              <a:gd name="connsiteY4" fmla="*/ 175206 h 4810702"/>
              <a:gd name="connsiteX5" fmla="*/ 5050793 w 5401205"/>
              <a:gd name="connsiteY5" fmla="*/ 350412 h 4810702"/>
              <a:gd name="connsiteX6" fmla="*/ 4305525 w 5401205"/>
              <a:gd name="connsiteY6" fmla="*/ 350412 h 4810702"/>
              <a:gd name="connsiteX7" fmla="*/ 3706524 w 5401205"/>
              <a:gd name="connsiteY7" fmla="*/ 350412 h 4810702"/>
              <a:gd name="connsiteX8" fmla="*/ 2961256 w 5401205"/>
              <a:gd name="connsiteY8" fmla="*/ 350412 h 4810702"/>
              <a:gd name="connsiteX9" fmla="*/ 2264743 w 5401205"/>
              <a:gd name="connsiteY9" fmla="*/ 350412 h 4810702"/>
              <a:gd name="connsiteX10" fmla="*/ 1568231 w 5401205"/>
              <a:gd name="connsiteY10" fmla="*/ 350412 h 4810702"/>
              <a:gd name="connsiteX11" fmla="*/ 774207 w 5401205"/>
              <a:gd name="connsiteY11" fmla="*/ 350412 h 4810702"/>
              <a:gd name="connsiteX12" fmla="*/ 175206 w 5401205"/>
              <a:gd name="connsiteY12" fmla="*/ 350412 h 4810702"/>
              <a:gd name="connsiteX13" fmla="*/ 0 w 5401205"/>
              <a:gd name="connsiteY13" fmla="*/ 525618 h 4810702"/>
              <a:gd name="connsiteX14" fmla="*/ 0 w 5401205"/>
              <a:gd name="connsiteY14" fmla="*/ 1128400 h 4810702"/>
              <a:gd name="connsiteX15" fmla="*/ 0 w 5401205"/>
              <a:gd name="connsiteY15" fmla="*/ 1731182 h 4810702"/>
              <a:gd name="connsiteX16" fmla="*/ 0 w 5401205"/>
              <a:gd name="connsiteY16" fmla="*/ 2457261 h 4810702"/>
              <a:gd name="connsiteX17" fmla="*/ 0 w 5401205"/>
              <a:gd name="connsiteY17" fmla="*/ 3142240 h 4810702"/>
              <a:gd name="connsiteX18" fmla="*/ 0 w 5401205"/>
              <a:gd name="connsiteY18" fmla="*/ 3786121 h 4810702"/>
              <a:gd name="connsiteX19" fmla="*/ 0 w 5401205"/>
              <a:gd name="connsiteY19" fmla="*/ 4635496 h 4810702"/>
              <a:gd name="connsiteX20" fmla="*/ 175206 w 5401205"/>
              <a:gd name="connsiteY20" fmla="*/ 4810702 h 4810702"/>
              <a:gd name="connsiteX21" fmla="*/ 350412 w 5401205"/>
              <a:gd name="connsiteY21" fmla="*/ 4635496 h 4810702"/>
              <a:gd name="connsiteX22" fmla="*/ 350412 w 5401205"/>
              <a:gd name="connsiteY22" fmla="*/ 4460290 h 4810702"/>
              <a:gd name="connsiteX23" fmla="*/ 1046924 w 5401205"/>
              <a:gd name="connsiteY23" fmla="*/ 4460290 h 4810702"/>
              <a:gd name="connsiteX24" fmla="*/ 1840949 w 5401205"/>
              <a:gd name="connsiteY24" fmla="*/ 4460290 h 4810702"/>
              <a:gd name="connsiteX25" fmla="*/ 2634973 w 5401205"/>
              <a:gd name="connsiteY25" fmla="*/ 4460290 h 4810702"/>
              <a:gd name="connsiteX26" fmla="*/ 3282729 w 5401205"/>
              <a:gd name="connsiteY26" fmla="*/ 4460290 h 4810702"/>
              <a:gd name="connsiteX27" fmla="*/ 3832974 w 5401205"/>
              <a:gd name="connsiteY27" fmla="*/ 4460290 h 4810702"/>
              <a:gd name="connsiteX28" fmla="*/ 4578242 w 5401205"/>
              <a:gd name="connsiteY28" fmla="*/ 4460290 h 4810702"/>
              <a:gd name="connsiteX29" fmla="*/ 5225999 w 5401205"/>
              <a:gd name="connsiteY29" fmla="*/ 4460290 h 4810702"/>
              <a:gd name="connsiteX30" fmla="*/ 5401205 w 5401205"/>
              <a:gd name="connsiteY30" fmla="*/ 4285084 h 4810702"/>
              <a:gd name="connsiteX31" fmla="*/ 5401205 w 5401205"/>
              <a:gd name="connsiteY31" fmla="*/ 3723401 h 4810702"/>
              <a:gd name="connsiteX32" fmla="*/ 5401205 w 5401205"/>
              <a:gd name="connsiteY32" fmla="*/ 3161717 h 4810702"/>
              <a:gd name="connsiteX33" fmla="*/ 5401205 w 5401205"/>
              <a:gd name="connsiteY33" fmla="*/ 2517836 h 4810702"/>
              <a:gd name="connsiteX34" fmla="*/ 5401205 w 5401205"/>
              <a:gd name="connsiteY34" fmla="*/ 1832857 h 4810702"/>
              <a:gd name="connsiteX35" fmla="*/ 5401205 w 5401205"/>
              <a:gd name="connsiteY35" fmla="*/ 1271173 h 4810702"/>
              <a:gd name="connsiteX36" fmla="*/ 5401205 w 5401205"/>
              <a:gd name="connsiteY36" fmla="*/ 175206 h 4810702"/>
              <a:gd name="connsiteX37" fmla="*/ 175206 w 5401205"/>
              <a:gd name="connsiteY37" fmla="*/ 700823 h 4810702"/>
              <a:gd name="connsiteX38" fmla="*/ 350412 w 5401205"/>
              <a:gd name="connsiteY38" fmla="*/ 525617 h 4810702"/>
              <a:gd name="connsiteX39" fmla="*/ 262809 w 5401205"/>
              <a:gd name="connsiteY39" fmla="*/ 438014 h 4810702"/>
              <a:gd name="connsiteX40" fmla="*/ 175206 w 5401205"/>
              <a:gd name="connsiteY40" fmla="*/ 525617 h 4810702"/>
              <a:gd name="connsiteX41" fmla="*/ 175206 w 5401205"/>
              <a:gd name="connsiteY41" fmla="*/ 700823 h 4810702"/>
              <a:gd name="connsiteX0" fmla="*/ 175206 w 5401205"/>
              <a:gd name="connsiteY0" fmla="*/ 700823 h 4810702"/>
              <a:gd name="connsiteX1" fmla="*/ 350412 w 5401205"/>
              <a:gd name="connsiteY1" fmla="*/ 525617 h 4810702"/>
              <a:gd name="connsiteX2" fmla="*/ 262809 w 5401205"/>
              <a:gd name="connsiteY2" fmla="*/ 438014 h 4810702"/>
              <a:gd name="connsiteX3" fmla="*/ 175206 w 5401205"/>
              <a:gd name="connsiteY3" fmla="*/ 525617 h 4810702"/>
              <a:gd name="connsiteX4" fmla="*/ 175206 w 5401205"/>
              <a:gd name="connsiteY4" fmla="*/ 700823 h 4810702"/>
              <a:gd name="connsiteX5" fmla="*/ 5225999 w 5401205"/>
              <a:gd name="connsiteY5" fmla="*/ 350412 h 4810702"/>
              <a:gd name="connsiteX6" fmla="*/ 5401205 w 5401205"/>
              <a:gd name="connsiteY6" fmla="*/ 175206 h 4810702"/>
              <a:gd name="connsiteX7" fmla="*/ 5225999 w 5401205"/>
              <a:gd name="connsiteY7" fmla="*/ 0 h 4810702"/>
              <a:gd name="connsiteX8" fmla="*/ 5050793 w 5401205"/>
              <a:gd name="connsiteY8" fmla="*/ 175206 h 4810702"/>
              <a:gd name="connsiteX9" fmla="*/ 5138396 w 5401205"/>
              <a:gd name="connsiteY9" fmla="*/ 262809 h 4810702"/>
              <a:gd name="connsiteX10" fmla="*/ 5225999 w 5401205"/>
              <a:gd name="connsiteY10" fmla="*/ 175206 h 4810702"/>
              <a:gd name="connsiteX11" fmla="*/ 5225999 w 5401205"/>
              <a:gd name="connsiteY11" fmla="*/ 350412 h 4810702"/>
              <a:gd name="connsiteX0" fmla="*/ 0 w 5401205"/>
              <a:gd name="connsiteY0" fmla="*/ 525617 h 4810702"/>
              <a:gd name="connsiteX1" fmla="*/ 175206 w 5401205"/>
              <a:gd name="connsiteY1" fmla="*/ 350411 h 4810702"/>
              <a:gd name="connsiteX2" fmla="*/ 871718 w 5401205"/>
              <a:gd name="connsiteY2" fmla="*/ 350411 h 4810702"/>
              <a:gd name="connsiteX3" fmla="*/ 1519475 w 5401205"/>
              <a:gd name="connsiteY3" fmla="*/ 350411 h 4810702"/>
              <a:gd name="connsiteX4" fmla="*/ 2264743 w 5401205"/>
              <a:gd name="connsiteY4" fmla="*/ 350411 h 4810702"/>
              <a:gd name="connsiteX5" fmla="*/ 2961256 w 5401205"/>
              <a:gd name="connsiteY5" fmla="*/ 350412 h 4810702"/>
              <a:gd name="connsiteX6" fmla="*/ 3706524 w 5401205"/>
              <a:gd name="connsiteY6" fmla="*/ 350412 h 4810702"/>
              <a:gd name="connsiteX7" fmla="*/ 5050793 w 5401205"/>
              <a:gd name="connsiteY7" fmla="*/ 350412 h 4810702"/>
              <a:gd name="connsiteX8" fmla="*/ 5050793 w 5401205"/>
              <a:gd name="connsiteY8" fmla="*/ 175206 h 4810702"/>
              <a:gd name="connsiteX9" fmla="*/ 5225999 w 5401205"/>
              <a:gd name="connsiteY9" fmla="*/ 0 h 4810702"/>
              <a:gd name="connsiteX10" fmla="*/ 5401205 w 5401205"/>
              <a:gd name="connsiteY10" fmla="*/ 175206 h 4810702"/>
              <a:gd name="connsiteX11" fmla="*/ 5401205 w 5401205"/>
              <a:gd name="connsiteY11" fmla="*/ 736889 h 4810702"/>
              <a:gd name="connsiteX12" fmla="*/ 5401205 w 5401205"/>
              <a:gd name="connsiteY12" fmla="*/ 1504067 h 4810702"/>
              <a:gd name="connsiteX13" fmla="*/ 5401205 w 5401205"/>
              <a:gd name="connsiteY13" fmla="*/ 2271244 h 4810702"/>
              <a:gd name="connsiteX14" fmla="*/ 5401205 w 5401205"/>
              <a:gd name="connsiteY14" fmla="*/ 2956224 h 4810702"/>
              <a:gd name="connsiteX15" fmla="*/ 5401205 w 5401205"/>
              <a:gd name="connsiteY15" fmla="*/ 3641204 h 4810702"/>
              <a:gd name="connsiteX16" fmla="*/ 5401205 w 5401205"/>
              <a:gd name="connsiteY16" fmla="*/ 4285085 h 4810702"/>
              <a:gd name="connsiteX17" fmla="*/ 5225999 w 5401205"/>
              <a:gd name="connsiteY17" fmla="*/ 4460291 h 4810702"/>
              <a:gd name="connsiteX18" fmla="*/ 4431975 w 5401205"/>
              <a:gd name="connsiteY18" fmla="*/ 4460291 h 4810702"/>
              <a:gd name="connsiteX19" fmla="*/ 3881730 w 5401205"/>
              <a:gd name="connsiteY19" fmla="*/ 4460291 h 4810702"/>
              <a:gd name="connsiteX20" fmla="*/ 3136462 w 5401205"/>
              <a:gd name="connsiteY20" fmla="*/ 4460291 h 4810702"/>
              <a:gd name="connsiteX21" fmla="*/ 2342438 w 5401205"/>
              <a:gd name="connsiteY21" fmla="*/ 4460290 h 4810702"/>
              <a:gd name="connsiteX22" fmla="*/ 1548413 w 5401205"/>
              <a:gd name="connsiteY22" fmla="*/ 4460290 h 4810702"/>
              <a:gd name="connsiteX23" fmla="*/ 949413 w 5401205"/>
              <a:gd name="connsiteY23" fmla="*/ 4460290 h 4810702"/>
              <a:gd name="connsiteX24" fmla="*/ 350412 w 5401205"/>
              <a:gd name="connsiteY24" fmla="*/ 4460290 h 4810702"/>
              <a:gd name="connsiteX25" fmla="*/ 350412 w 5401205"/>
              <a:gd name="connsiteY25" fmla="*/ 4635496 h 4810702"/>
              <a:gd name="connsiteX26" fmla="*/ 175206 w 5401205"/>
              <a:gd name="connsiteY26" fmla="*/ 4810702 h 4810702"/>
              <a:gd name="connsiteX27" fmla="*/ 0 w 5401205"/>
              <a:gd name="connsiteY27" fmla="*/ 4635496 h 4810702"/>
              <a:gd name="connsiteX28" fmla="*/ 0 w 5401205"/>
              <a:gd name="connsiteY28" fmla="*/ 3909417 h 4810702"/>
              <a:gd name="connsiteX29" fmla="*/ 0 w 5401205"/>
              <a:gd name="connsiteY29" fmla="*/ 3347734 h 4810702"/>
              <a:gd name="connsiteX30" fmla="*/ 0 w 5401205"/>
              <a:gd name="connsiteY30" fmla="*/ 2786050 h 4810702"/>
              <a:gd name="connsiteX31" fmla="*/ 0 w 5401205"/>
              <a:gd name="connsiteY31" fmla="*/ 2224367 h 4810702"/>
              <a:gd name="connsiteX32" fmla="*/ 0 w 5401205"/>
              <a:gd name="connsiteY32" fmla="*/ 1457190 h 4810702"/>
              <a:gd name="connsiteX33" fmla="*/ 0 w 5401205"/>
              <a:gd name="connsiteY33" fmla="*/ 525617 h 4810702"/>
              <a:gd name="connsiteX34" fmla="*/ 5050793 w 5401205"/>
              <a:gd name="connsiteY34" fmla="*/ 350412 h 4810702"/>
              <a:gd name="connsiteX35" fmla="*/ 5225999 w 5401205"/>
              <a:gd name="connsiteY35" fmla="*/ 350412 h 4810702"/>
              <a:gd name="connsiteX36" fmla="*/ 5401205 w 5401205"/>
              <a:gd name="connsiteY36" fmla="*/ 175206 h 4810702"/>
              <a:gd name="connsiteX37" fmla="*/ 5225999 w 5401205"/>
              <a:gd name="connsiteY37" fmla="*/ 350412 h 4810702"/>
              <a:gd name="connsiteX38" fmla="*/ 5225999 w 5401205"/>
              <a:gd name="connsiteY38" fmla="*/ 175206 h 4810702"/>
              <a:gd name="connsiteX39" fmla="*/ 5138396 w 5401205"/>
              <a:gd name="connsiteY39" fmla="*/ 262809 h 4810702"/>
              <a:gd name="connsiteX40" fmla="*/ 5050793 w 5401205"/>
              <a:gd name="connsiteY40" fmla="*/ 175206 h 4810702"/>
              <a:gd name="connsiteX41" fmla="*/ 175206 w 5401205"/>
              <a:gd name="connsiteY41" fmla="*/ 700823 h 4810702"/>
              <a:gd name="connsiteX42" fmla="*/ 175206 w 5401205"/>
              <a:gd name="connsiteY42" fmla="*/ 525617 h 4810702"/>
              <a:gd name="connsiteX43" fmla="*/ 262809 w 5401205"/>
              <a:gd name="connsiteY43" fmla="*/ 438014 h 4810702"/>
              <a:gd name="connsiteX44" fmla="*/ 350412 w 5401205"/>
              <a:gd name="connsiteY44" fmla="*/ 525617 h 4810702"/>
              <a:gd name="connsiteX45" fmla="*/ 175206 w 5401205"/>
              <a:gd name="connsiteY45" fmla="*/ 700823 h 4810702"/>
              <a:gd name="connsiteX46" fmla="*/ 0 w 5401205"/>
              <a:gd name="connsiteY46" fmla="*/ 525617 h 4810702"/>
              <a:gd name="connsiteX47" fmla="*/ 350412 w 5401205"/>
              <a:gd name="connsiteY47" fmla="*/ 525617 h 4810702"/>
              <a:gd name="connsiteX48" fmla="*/ 350412 w 5401205"/>
              <a:gd name="connsiteY48" fmla="*/ 1220743 h 4810702"/>
              <a:gd name="connsiteX49" fmla="*/ 350412 w 5401205"/>
              <a:gd name="connsiteY49" fmla="*/ 1758481 h 4810702"/>
              <a:gd name="connsiteX50" fmla="*/ 350412 w 5401205"/>
              <a:gd name="connsiteY50" fmla="*/ 2335567 h 4810702"/>
              <a:gd name="connsiteX51" fmla="*/ 350412 w 5401205"/>
              <a:gd name="connsiteY51" fmla="*/ 3070039 h 4810702"/>
              <a:gd name="connsiteX52" fmla="*/ 350412 w 5401205"/>
              <a:gd name="connsiteY52" fmla="*/ 3607778 h 4810702"/>
              <a:gd name="connsiteX53" fmla="*/ 350412 w 5401205"/>
              <a:gd name="connsiteY53" fmla="*/ 4460290 h 48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401205" h="4810702" stroke="0" extrusionOk="0">
                <a:moveTo>
                  <a:pt x="5401205" y="175206"/>
                </a:moveTo>
                <a:cubicBezTo>
                  <a:pt x="5395672" y="268428"/>
                  <a:pt x="5324257" y="329247"/>
                  <a:pt x="5225999" y="350412"/>
                </a:cubicBezTo>
                <a:cubicBezTo>
                  <a:pt x="5234659" y="284372"/>
                  <a:pt x="5222224" y="260802"/>
                  <a:pt x="5225999" y="175206"/>
                </a:cubicBezTo>
                <a:cubicBezTo>
                  <a:pt x="5219156" y="215181"/>
                  <a:pt x="5193144" y="264534"/>
                  <a:pt x="5138396" y="262809"/>
                </a:cubicBezTo>
                <a:cubicBezTo>
                  <a:pt x="5087248" y="258456"/>
                  <a:pt x="5049387" y="221822"/>
                  <a:pt x="5050793" y="175206"/>
                </a:cubicBezTo>
                <a:cubicBezTo>
                  <a:pt x="5058601" y="240474"/>
                  <a:pt x="5047165" y="286263"/>
                  <a:pt x="5050793" y="350412"/>
                </a:cubicBezTo>
                <a:cubicBezTo>
                  <a:pt x="4760917" y="321878"/>
                  <a:pt x="4643765" y="314435"/>
                  <a:pt x="4305525" y="350412"/>
                </a:cubicBezTo>
                <a:cubicBezTo>
                  <a:pt x="3967285" y="386389"/>
                  <a:pt x="3979811" y="342706"/>
                  <a:pt x="3706524" y="350412"/>
                </a:cubicBezTo>
                <a:cubicBezTo>
                  <a:pt x="3433237" y="358118"/>
                  <a:pt x="3297137" y="357912"/>
                  <a:pt x="2961256" y="350412"/>
                </a:cubicBezTo>
                <a:cubicBezTo>
                  <a:pt x="2625375" y="342912"/>
                  <a:pt x="2509040" y="363186"/>
                  <a:pt x="2264743" y="350412"/>
                </a:cubicBezTo>
                <a:cubicBezTo>
                  <a:pt x="2020446" y="337638"/>
                  <a:pt x="1719641" y="341065"/>
                  <a:pt x="1568231" y="350412"/>
                </a:cubicBezTo>
                <a:cubicBezTo>
                  <a:pt x="1416821" y="359759"/>
                  <a:pt x="1065665" y="339704"/>
                  <a:pt x="774207" y="350412"/>
                </a:cubicBezTo>
                <a:cubicBezTo>
                  <a:pt x="482749" y="361120"/>
                  <a:pt x="437290" y="336319"/>
                  <a:pt x="175206" y="350412"/>
                </a:cubicBezTo>
                <a:cubicBezTo>
                  <a:pt x="56394" y="347557"/>
                  <a:pt x="-2474" y="432344"/>
                  <a:pt x="0" y="525618"/>
                </a:cubicBezTo>
                <a:cubicBezTo>
                  <a:pt x="-19481" y="705213"/>
                  <a:pt x="-22816" y="1001169"/>
                  <a:pt x="0" y="1128400"/>
                </a:cubicBezTo>
                <a:cubicBezTo>
                  <a:pt x="22816" y="1255631"/>
                  <a:pt x="-29529" y="1454718"/>
                  <a:pt x="0" y="1731182"/>
                </a:cubicBezTo>
                <a:cubicBezTo>
                  <a:pt x="29529" y="2007646"/>
                  <a:pt x="35772" y="2293092"/>
                  <a:pt x="0" y="2457261"/>
                </a:cubicBezTo>
                <a:cubicBezTo>
                  <a:pt x="-35772" y="2621430"/>
                  <a:pt x="-4216" y="2943598"/>
                  <a:pt x="0" y="3142240"/>
                </a:cubicBezTo>
                <a:cubicBezTo>
                  <a:pt x="4216" y="3340882"/>
                  <a:pt x="1775" y="3534697"/>
                  <a:pt x="0" y="3786121"/>
                </a:cubicBezTo>
                <a:cubicBezTo>
                  <a:pt x="-1775" y="4037545"/>
                  <a:pt x="6832" y="4222577"/>
                  <a:pt x="0" y="4635496"/>
                </a:cubicBezTo>
                <a:cubicBezTo>
                  <a:pt x="12822" y="4719734"/>
                  <a:pt x="95477" y="4812839"/>
                  <a:pt x="175206" y="4810702"/>
                </a:cubicBezTo>
                <a:cubicBezTo>
                  <a:pt x="274432" y="4793860"/>
                  <a:pt x="348075" y="4731155"/>
                  <a:pt x="350412" y="4635496"/>
                </a:cubicBezTo>
                <a:cubicBezTo>
                  <a:pt x="349753" y="4582541"/>
                  <a:pt x="347255" y="4540166"/>
                  <a:pt x="350412" y="4460290"/>
                </a:cubicBezTo>
                <a:cubicBezTo>
                  <a:pt x="692264" y="4485859"/>
                  <a:pt x="724968" y="4439469"/>
                  <a:pt x="1046924" y="4460290"/>
                </a:cubicBezTo>
                <a:cubicBezTo>
                  <a:pt x="1368880" y="4481111"/>
                  <a:pt x="1537404" y="4492765"/>
                  <a:pt x="1840949" y="4460290"/>
                </a:cubicBezTo>
                <a:cubicBezTo>
                  <a:pt x="2144494" y="4427815"/>
                  <a:pt x="2321232" y="4453767"/>
                  <a:pt x="2634973" y="4460290"/>
                </a:cubicBezTo>
                <a:cubicBezTo>
                  <a:pt x="2948714" y="4466813"/>
                  <a:pt x="3078593" y="4478795"/>
                  <a:pt x="3282729" y="4460290"/>
                </a:cubicBezTo>
                <a:cubicBezTo>
                  <a:pt x="3486865" y="4441785"/>
                  <a:pt x="3700491" y="4465322"/>
                  <a:pt x="3832974" y="4460290"/>
                </a:cubicBezTo>
                <a:cubicBezTo>
                  <a:pt x="3965458" y="4455258"/>
                  <a:pt x="4261196" y="4493048"/>
                  <a:pt x="4578242" y="4460290"/>
                </a:cubicBezTo>
                <a:cubicBezTo>
                  <a:pt x="4895288" y="4427532"/>
                  <a:pt x="5070865" y="4485920"/>
                  <a:pt x="5225999" y="4460290"/>
                </a:cubicBezTo>
                <a:cubicBezTo>
                  <a:pt x="5306756" y="4445856"/>
                  <a:pt x="5415030" y="4377167"/>
                  <a:pt x="5401205" y="4285084"/>
                </a:cubicBezTo>
                <a:cubicBezTo>
                  <a:pt x="5410216" y="4038432"/>
                  <a:pt x="5400471" y="3949408"/>
                  <a:pt x="5401205" y="3723401"/>
                </a:cubicBezTo>
                <a:cubicBezTo>
                  <a:pt x="5401939" y="3497394"/>
                  <a:pt x="5410957" y="3306491"/>
                  <a:pt x="5401205" y="3161717"/>
                </a:cubicBezTo>
                <a:cubicBezTo>
                  <a:pt x="5391453" y="3016943"/>
                  <a:pt x="5377991" y="2763929"/>
                  <a:pt x="5401205" y="2517836"/>
                </a:cubicBezTo>
                <a:cubicBezTo>
                  <a:pt x="5424419" y="2271743"/>
                  <a:pt x="5416725" y="2005611"/>
                  <a:pt x="5401205" y="1832857"/>
                </a:cubicBezTo>
                <a:cubicBezTo>
                  <a:pt x="5385685" y="1660103"/>
                  <a:pt x="5391547" y="1526174"/>
                  <a:pt x="5401205" y="1271173"/>
                </a:cubicBezTo>
                <a:cubicBezTo>
                  <a:pt x="5410863" y="1016172"/>
                  <a:pt x="5386555" y="544194"/>
                  <a:pt x="5401205" y="175206"/>
                </a:cubicBezTo>
                <a:close/>
                <a:moveTo>
                  <a:pt x="175206" y="700823"/>
                </a:moveTo>
                <a:cubicBezTo>
                  <a:pt x="260182" y="699654"/>
                  <a:pt x="353963" y="633329"/>
                  <a:pt x="350412" y="525617"/>
                </a:cubicBezTo>
                <a:cubicBezTo>
                  <a:pt x="359929" y="473391"/>
                  <a:pt x="321182" y="436082"/>
                  <a:pt x="262809" y="438014"/>
                </a:cubicBezTo>
                <a:cubicBezTo>
                  <a:pt x="210893" y="429397"/>
                  <a:pt x="177690" y="474389"/>
                  <a:pt x="175206" y="525617"/>
                </a:cubicBezTo>
                <a:cubicBezTo>
                  <a:pt x="180729" y="579681"/>
                  <a:pt x="175262" y="659893"/>
                  <a:pt x="175206" y="700823"/>
                </a:cubicBezTo>
                <a:close/>
              </a:path>
              <a:path w="5401205" h="4810702" fill="darkenLess" stroke="0" extrusionOk="0">
                <a:moveTo>
                  <a:pt x="175206" y="700823"/>
                </a:moveTo>
                <a:cubicBezTo>
                  <a:pt x="271975" y="698289"/>
                  <a:pt x="353207" y="641533"/>
                  <a:pt x="350412" y="525617"/>
                </a:cubicBezTo>
                <a:cubicBezTo>
                  <a:pt x="356242" y="482655"/>
                  <a:pt x="309282" y="434432"/>
                  <a:pt x="262809" y="438014"/>
                </a:cubicBezTo>
                <a:cubicBezTo>
                  <a:pt x="204293" y="440001"/>
                  <a:pt x="177013" y="481658"/>
                  <a:pt x="175206" y="525617"/>
                </a:cubicBezTo>
                <a:cubicBezTo>
                  <a:pt x="167696" y="576266"/>
                  <a:pt x="177801" y="619368"/>
                  <a:pt x="175206" y="700823"/>
                </a:cubicBezTo>
                <a:close/>
                <a:moveTo>
                  <a:pt x="5225999" y="350412"/>
                </a:moveTo>
                <a:cubicBezTo>
                  <a:pt x="5325681" y="351006"/>
                  <a:pt x="5402478" y="288200"/>
                  <a:pt x="5401205" y="175206"/>
                </a:cubicBezTo>
                <a:cubicBezTo>
                  <a:pt x="5402655" y="101845"/>
                  <a:pt x="5314367" y="9170"/>
                  <a:pt x="5225999" y="0"/>
                </a:cubicBezTo>
                <a:cubicBezTo>
                  <a:pt x="5140282" y="13591"/>
                  <a:pt x="5037962" y="78167"/>
                  <a:pt x="5050793" y="175206"/>
                </a:cubicBezTo>
                <a:cubicBezTo>
                  <a:pt x="5042565" y="230396"/>
                  <a:pt x="5082998" y="263978"/>
                  <a:pt x="5138396" y="262809"/>
                </a:cubicBezTo>
                <a:cubicBezTo>
                  <a:pt x="5187679" y="264992"/>
                  <a:pt x="5221799" y="224456"/>
                  <a:pt x="5225999" y="175206"/>
                </a:cubicBezTo>
                <a:cubicBezTo>
                  <a:pt x="5228205" y="234688"/>
                  <a:pt x="5231087" y="280838"/>
                  <a:pt x="5225999" y="350412"/>
                </a:cubicBezTo>
                <a:close/>
              </a:path>
              <a:path w="5401205" h="4810702" fill="none" extrusionOk="0">
                <a:moveTo>
                  <a:pt x="0" y="525617"/>
                </a:moveTo>
                <a:cubicBezTo>
                  <a:pt x="-9261" y="437596"/>
                  <a:pt x="79838" y="334444"/>
                  <a:pt x="175206" y="350411"/>
                </a:cubicBezTo>
                <a:cubicBezTo>
                  <a:pt x="359857" y="316594"/>
                  <a:pt x="681380" y="319928"/>
                  <a:pt x="871718" y="350411"/>
                </a:cubicBezTo>
                <a:cubicBezTo>
                  <a:pt x="1062056" y="380894"/>
                  <a:pt x="1279577" y="369952"/>
                  <a:pt x="1519475" y="350411"/>
                </a:cubicBezTo>
                <a:cubicBezTo>
                  <a:pt x="1759373" y="330870"/>
                  <a:pt x="1898878" y="378228"/>
                  <a:pt x="2264743" y="350411"/>
                </a:cubicBezTo>
                <a:cubicBezTo>
                  <a:pt x="2630608" y="322595"/>
                  <a:pt x="2731913" y="364591"/>
                  <a:pt x="2961256" y="350412"/>
                </a:cubicBezTo>
                <a:cubicBezTo>
                  <a:pt x="3190599" y="336233"/>
                  <a:pt x="3446956" y="376408"/>
                  <a:pt x="3706524" y="350412"/>
                </a:cubicBezTo>
                <a:cubicBezTo>
                  <a:pt x="3966092" y="324416"/>
                  <a:pt x="4649685" y="374760"/>
                  <a:pt x="5050793" y="350412"/>
                </a:cubicBezTo>
                <a:cubicBezTo>
                  <a:pt x="5051633" y="269489"/>
                  <a:pt x="5044070" y="233442"/>
                  <a:pt x="5050793" y="175206"/>
                </a:cubicBezTo>
                <a:cubicBezTo>
                  <a:pt x="5058276" y="78887"/>
                  <a:pt x="5134850" y="-10091"/>
                  <a:pt x="5225999" y="0"/>
                </a:cubicBezTo>
                <a:cubicBezTo>
                  <a:pt x="5331874" y="-15011"/>
                  <a:pt x="5386676" y="74403"/>
                  <a:pt x="5401205" y="175206"/>
                </a:cubicBezTo>
                <a:cubicBezTo>
                  <a:pt x="5396547" y="401305"/>
                  <a:pt x="5416918" y="617695"/>
                  <a:pt x="5401205" y="736889"/>
                </a:cubicBezTo>
                <a:cubicBezTo>
                  <a:pt x="5385492" y="856083"/>
                  <a:pt x="5434390" y="1168077"/>
                  <a:pt x="5401205" y="1504067"/>
                </a:cubicBezTo>
                <a:cubicBezTo>
                  <a:pt x="5368020" y="1840057"/>
                  <a:pt x="5435155" y="1920385"/>
                  <a:pt x="5401205" y="2271244"/>
                </a:cubicBezTo>
                <a:cubicBezTo>
                  <a:pt x="5367255" y="2622103"/>
                  <a:pt x="5396056" y="2692897"/>
                  <a:pt x="5401205" y="2956224"/>
                </a:cubicBezTo>
                <a:cubicBezTo>
                  <a:pt x="5406354" y="3219551"/>
                  <a:pt x="5435217" y="3315790"/>
                  <a:pt x="5401205" y="3641204"/>
                </a:cubicBezTo>
                <a:cubicBezTo>
                  <a:pt x="5367193" y="3966618"/>
                  <a:pt x="5381868" y="4150769"/>
                  <a:pt x="5401205" y="4285085"/>
                </a:cubicBezTo>
                <a:cubicBezTo>
                  <a:pt x="5396290" y="4392224"/>
                  <a:pt x="5331163" y="4466813"/>
                  <a:pt x="5225999" y="4460291"/>
                </a:cubicBezTo>
                <a:cubicBezTo>
                  <a:pt x="4933626" y="4487679"/>
                  <a:pt x="4646540" y="4434001"/>
                  <a:pt x="4431975" y="4460291"/>
                </a:cubicBezTo>
                <a:cubicBezTo>
                  <a:pt x="4217410" y="4486581"/>
                  <a:pt x="4028418" y="4449300"/>
                  <a:pt x="3881730" y="4460291"/>
                </a:cubicBezTo>
                <a:cubicBezTo>
                  <a:pt x="3735042" y="4471282"/>
                  <a:pt x="3428283" y="4453721"/>
                  <a:pt x="3136462" y="4460291"/>
                </a:cubicBezTo>
                <a:cubicBezTo>
                  <a:pt x="2844641" y="4466861"/>
                  <a:pt x="2674759" y="4428930"/>
                  <a:pt x="2342438" y="4460290"/>
                </a:cubicBezTo>
                <a:cubicBezTo>
                  <a:pt x="2010117" y="4491650"/>
                  <a:pt x="1782868" y="4441962"/>
                  <a:pt x="1548413" y="4460290"/>
                </a:cubicBezTo>
                <a:cubicBezTo>
                  <a:pt x="1313958" y="4478618"/>
                  <a:pt x="1169264" y="4447059"/>
                  <a:pt x="949413" y="4460290"/>
                </a:cubicBezTo>
                <a:cubicBezTo>
                  <a:pt x="729562" y="4473521"/>
                  <a:pt x="544465" y="4470734"/>
                  <a:pt x="350412" y="4460290"/>
                </a:cubicBezTo>
                <a:cubicBezTo>
                  <a:pt x="358527" y="4506027"/>
                  <a:pt x="350680" y="4554072"/>
                  <a:pt x="350412" y="4635496"/>
                </a:cubicBezTo>
                <a:cubicBezTo>
                  <a:pt x="346425" y="4725335"/>
                  <a:pt x="261030" y="4797736"/>
                  <a:pt x="175206" y="4810702"/>
                </a:cubicBezTo>
                <a:cubicBezTo>
                  <a:pt x="76204" y="4805193"/>
                  <a:pt x="21245" y="4742334"/>
                  <a:pt x="0" y="4635496"/>
                </a:cubicBezTo>
                <a:cubicBezTo>
                  <a:pt x="-4710" y="4343654"/>
                  <a:pt x="-3741" y="4184848"/>
                  <a:pt x="0" y="3909417"/>
                </a:cubicBezTo>
                <a:cubicBezTo>
                  <a:pt x="3741" y="3633986"/>
                  <a:pt x="-23749" y="3615855"/>
                  <a:pt x="0" y="3347734"/>
                </a:cubicBezTo>
                <a:cubicBezTo>
                  <a:pt x="23749" y="3079613"/>
                  <a:pt x="-16903" y="2994305"/>
                  <a:pt x="0" y="2786050"/>
                </a:cubicBezTo>
                <a:cubicBezTo>
                  <a:pt x="16903" y="2577795"/>
                  <a:pt x="-12411" y="2439016"/>
                  <a:pt x="0" y="2224367"/>
                </a:cubicBezTo>
                <a:cubicBezTo>
                  <a:pt x="12411" y="2009718"/>
                  <a:pt x="-11075" y="1755117"/>
                  <a:pt x="0" y="1457190"/>
                </a:cubicBezTo>
                <a:cubicBezTo>
                  <a:pt x="11075" y="1159263"/>
                  <a:pt x="3620" y="953510"/>
                  <a:pt x="0" y="525617"/>
                </a:cubicBezTo>
                <a:close/>
                <a:moveTo>
                  <a:pt x="5050793" y="350412"/>
                </a:moveTo>
                <a:cubicBezTo>
                  <a:pt x="5127921" y="342117"/>
                  <a:pt x="5190150" y="356482"/>
                  <a:pt x="5225999" y="350412"/>
                </a:cubicBezTo>
                <a:cubicBezTo>
                  <a:pt x="5329883" y="364593"/>
                  <a:pt x="5422954" y="264253"/>
                  <a:pt x="5401205" y="175206"/>
                </a:cubicBezTo>
                <a:moveTo>
                  <a:pt x="5225999" y="350412"/>
                </a:moveTo>
                <a:cubicBezTo>
                  <a:pt x="5230794" y="285392"/>
                  <a:pt x="5232612" y="223670"/>
                  <a:pt x="5225999" y="175206"/>
                </a:cubicBezTo>
                <a:cubicBezTo>
                  <a:pt x="5237706" y="221120"/>
                  <a:pt x="5196782" y="267212"/>
                  <a:pt x="5138396" y="262809"/>
                </a:cubicBezTo>
                <a:cubicBezTo>
                  <a:pt x="5088121" y="261926"/>
                  <a:pt x="5050956" y="218395"/>
                  <a:pt x="5050793" y="175206"/>
                </a:cubicBezTo>
                <a:moveTo>
                  <a:pt x="175206" y="700823"/>
                </a:moveTo>
                <a:cubicBezTo>
                  <a:pt x="168594" y="659474"/>
                  <a:pt x="169402" y="582724"/>
                  <a:pt x="175206" y="525617"/>
                </a:cubicBezTo>
                <a:cubicBezTo>
                  <a:pt x="173123" y="470033"/>
                  <a:pt x="210712" y="438829"/>
                  <a:pt x="262809" y="438014"/>
                </a:cubicBezTo>
                <a:cubicBezTo>
                  <a:pt x="309368" y="430667"/>
                  <a:pt x="355813" y="471764"/>
                  <a:pt x="350412" y="525617"/>
                </a:cubicBezTo>
                <a:cubicBezTo>
                  <a:pt x="338865" y="619897"/>
                  <a:pt x="285974" y="700604"/>
                  <a:pt x="175206" y="700823"/>
                </a:cubicBezTo>
                <a:cubicBezTo>
                  <a:pt x="102410" y="698258"/>
                  <a:pt x="-2662" y="620846"/>
                  <a:pt x="0" y="525617"/>
                </a:cubicBezTo>
                <a:moveTo>
                  <a:pt x="350412" y="525617"/>
                </a:moveTo>
                <a:cubicBezTo>
                  <a:pt x="369190" y="715829"/>
                  <a:pt x="361540" y="1059262"/>
                  <a:pt x="350412" y="1220743"/>
                </a:cubicBezTo>
                <a:cubicBezTo>
                  <a:pt x="339284" y="1382224"/>
                  <a:pt x="335937" y="1637967"/>
                  <a:pt x="350412" y="1758481"/>
                </a:cubicBezTo>
                <a:cubicBezTo>
                  <a:pt x="364887" y="1878995"/>
                  <a:pt x="326562" y="2185165"/>
                  <a:pt x="350412" y="2335567"/>
                </a:cubicBezTo>
                <a:cubicBezTo>
                  <a:pt x="374262" y="2485969"/>
                  <a:pt x="362996" y="2857701"/>
                  <a:pt x="350412" y="3070039"/>
                </a:cubicBezTo>
                <a:cubicBezTo>
                  <a:pt x="337828" y="3282377"/>
                  <a:pt x="348549" y="3448041"/>
                  <a:pt x="350412" y="3607778"/>
                </a:cubicBezTo>
                <a:cubicBezTo>
                  <a:pt x="352275" y="3767515"/>
                  <a:pt x="364956" y="4152575"/>
                  <a:pt x="350412" y="4460290"/>
                </a:cubicBezTo>
              </a:path>
              <a:path w="5401205" h="4810702" fill="none" stroke="0" extrusionOk="0">
                <a:moveTo>
                  <a:pt x="0" y="525617"/>
                </a:moveTo>
                <a:cubicBezTo>
                  <a:pt x="6164" y="423506"/>
                  <a:pt x="81910" y="343184"/>
                  <a:pt x="175206" y="350411"/>
                </a:cubicBezTo>
                <a:cubicBezTo>
                  <a:pt x="371071" y="369373"/>
                  <a:pt x="703054" y="363999"/>
                  <a:pt x="871718" y="350411"/>
                </a:cubicBezTo>
                <a:cubicBezTo>
                  <a:pt x="1040382" y="336823"/>
                  <a:pt x="1280757" y="385763"/>
                  <a:pt x="1616987" y="350411"/>
                </a:cubicBezTo>
                <a:cubicBezTo>
                  <a:pt x="1953217" y="315059"/>
                  <a:pt x="2110884" y="377857"/>
                  <a:pt x="2411011" y="350411"/>
                </a:cubicBezTo>
                <a:cubicBezTo>
                  <a:pt x="2711138" y="322966"/>
                  <a:pt x="2775475" y="346336"/>
                  <a:pt x="3010012" y="350412"/>
                </a:cubicBezTo>
                <a:cubicBezTo>
                  <a:pt x="3244549" y="354488"/>
                  <a:pt x="3553435" y="339930"/>
                  <a:pt x="3706524" y="350412"/>
                </a:cubicBezTo>
                <a:cubicBezTo>
                  <a:pt x="3859613" y="360894"/>
                  <a:pt x="3984750" y="340630"/>
                  <a:pt x="4256769" y="350412"/>
                </a:cubicBezTo>
                <a:cubicBezTo>
                  <a:pt x="4528788" y="360194"/>
                  <a:pt x="4861607" y="344985"/>
                  <a:pt x="5050793" y="350412"/>
                </a:cubicBezTo>
                <a:cubicBezTo>
                  <a:pt x="5049887" y="310844"/>
                  <a:pt x="5052006" y="220855"/>
                  <a:pt x="5050793" y="175206"/>
                </a:cubicBezTo>
                <a:cubicBezTo>
                  <a:pt x="5056680" y="62712"/>
                  <a:pt x="5109944" y="-3032"/>
                  <a:pt x="5225999" y="0"/>
                </a:cubicBezTo>
                <a:cubicBezTo>
                  <a:pt x="5320409" y="-158"/>
                  <a:pt x="5394784" y="90449"/>
                  <a:pt x="5401205" y="175206"/>
                </a:cubicBezTo>
                <a:cubicBezTo>
                  <a:pt x="5383889" y="421240"/>
                  <a:pt x="5380118" y="544326"/>
                  <a:pt x="5401205" y="736889"/>
                </a:cubicBezTo>
                <a:cubicBezTo>
                  <a:pt x="5422292" y="929452"/>
                  <a:pt x="5390315" y="1194857"/>
                  <a:pt x="5401205" y="1339672"/>
                </a:cubicBezTo>
                <a:cubicBezTo>
                  <a:pt x="5412095" y="1484487"/>
                  <a:pt x="5395273" y="1744772"/>
                  <a:pt x="5401205" y="1901355"/>
                </a:cubicBezTo>
                <a:cubicBezTo>
                  <a:pt x="5407137" y="2057938"/>
                  <a:pt x="5382666" y="2382998"/>
                  <a:pt x="5401205" y="2545236"/>
                </a:cubicBezTo>
                <a:cubicBezTo>
                  <a:pt x="5419744" y="2707474"/>
                  <a:pt x="5407473" y="2916376"/>
                  <a:pt x="5401205" y="3148018"/>
                </a:cubicBezTo>
                <a:cubicBezTo>
                  <a:pt x="5394937" y="3379660"/>
                  <a:pt x="5446840" y="4003044"/>
                  <a:pt x="5401205" y="4285085"/>
                </a:cubicBezTo>
                <a:cubicBezTo>
                  <a:pt x="5387838" y="4373056"/>
                  <a:pt x="5308449" y="4453028"/>
                  <a:pt x="5225999" y="4460291"/>
                </a:cubicBezTo>
                <a:cubicBezTo>
                  <a:pt x="5093977" y="4467854"/>
                  <a:pt x="4801466" y="4466092"/>
                  <a:pt x="4675754" y="4460291"/>
                </a:cubicBezTo>
                <a:cubicBezTo>
                  <a:pt x="4550043" y="4454490"/>
                  <a:pt x="4283459" y="4492916"/>
                  <a:pt x="3979242" y="4460291"/>
                </a:cubicBezTo>
                <a:cubicBezTo>
                  <a:pt x="3675025" y="4427666"/>
                  <a:pt x="3609848" y="4430440"/>
                  <a:pt x="3380241" y="4460291"/>
                </a:cubicBezTo>
                <a:cubicBezTo>
                  <a:pt x="3150634" y="4490141"/>
                  <a:pt x="2921323" y="4468351"/>
                  <a:pt x="2683729" y="4460290"/>
                </a:cubicBezTo>
                <a:cubicBezTo>
                  <a:pt x="2446135" y="4452229"/>
                  <a:pt x="2130779" y="4463489"/>
                  <a:pt x="1889704" y="4460290"/>
                </a:cubicBezTo>
                <a:cubicBezTo>
                  <a:pt x="1648630" y="4457091"/>
                  <a:pt x="1345119" y="4475728"/>
                  <a:pt x="1095680" y="4460290"/>
                </a:cubicBezTo>
                <a:cubicBezTo>
                  <a:pt x="846241" y="4444852"/>
                  <a:pt x="692818" y="4434113"/>
                  <a:pt x="350412" y="4460290"/>
                </a:cubicBezTo>
                <a:cubicBezTo>
                  <a:pt x="356637" y="4512473"/>
                  <a:pt x="356233" y="4570596"/>
                  <a:pt x="350412" y="4635496"/>
                </a:cubicBezTo>
                <a:cubicBezTo>
                  <a:pt x="351609" y="4728590"/>
                  <a:pt x="292403" y="4821024"/>
                  <a:pt x="175206" y="4810702"/>
                </a:cubicBezTo>
                <a:cubicBezTo>
                  <a:pt x="99341" y="4799457"/>
                  <a:pt x="-4063" y="4732102"/>
                  <a:pt x="0" y="4635496"/>
                </a:cubicBezTo>
                <a:cubicBezTo>
                  <a:pt x="-2635" y="4437160"/>
                  <a:pt x="813" y="4327210"/>
                  <a:pt x="0" y="4073813"/>
                </a:cubicBezTo>
                <a:cubicBezTo>
                  <a:pt x="-813" y="3820416"/>
                  <a:pt x="8449" y="3778052"/>
                  <a:pt x="0" y="3512129"/>
                </a:cubicBezTo>
                <a:cubicBezTo>
                  <a:pt x="-8449" y="3246206"/>
                  <a:pt x="-16535" y="3105312"/>
                  <a:pt x="0" y="2827149"/>
                </a:cubicBezTo>
                <a:cubicBezTo>
                  <a:pt x="16535" y="2548986"/>
                  <a:pt x="-9502" y="2457777"/>
                  <a:pt x="0" y="2183268"/>
                </a:cubicBezTo>
                <a:cubicBezTo>
                  <a:pt x="9502" y="1908759"/>
                  <a:pt x="-15723" y="1634675"/>
                  <a:pt x="0" y="1457190"/>
                </a:cubicBezTo>
                <a:cubicBezTo>
                  <a:pt x="15723" y="1279705"/>
                  <a:pt x="-30109" y="884552"/>
                  <a:pt x="0" y="525617"/>
                </a:cubicBezTo>
                <a:close/>
                <a:moveTo>
                  <a:pt x="5050793" y="350412"/>
                </a:moveTo>
                <a:cubicBezTo>
                  <a:pt x="5088272" y="358213"/>
                  <a:pt x="5177467" y="345223"/>
                  <a:pt x="5225999" y="350412"/>
                </a:cubicBezTo>
                <a:cubicBezTo>
                  <a:pt x="5343230" y="357075"/>
                  <a:pt x="5395624" y="259865"/>
                  <a:pt x="5401205" y="175206"/>
                </a:cubicBezTo>
                <a:moveTo>
                  <a:pt x="5225999" y="350412"/>
                </a:moveTo>
                <a:cubicBezTo>
                  <a:pt x="5229640" y="282682"/>
                  <a:pt x="5232356" y="261655"/>
                  <a:pt x="5225999" y="175206"/>
                </a:cubicBezTo>
                <a:cubicBezTo>
                  <a:pt x="5232177" y="228609"/>
                  <a:pt x="5187382" y="251868"/>
                  <a:pt x="5138396" y="262809"/>
                </a:cubicBezTo>
                <a:cubicBezTo>
                  <a:pt x="5098144" y="264354"/>
                  <a:pt x="5056061" y="223836"/>
                  <a:pt x="5050793" y="175206"/>
                </a:cubicBezTo>
                <a:moveTo>
                  <a:pt x="175206" y="700823"/>
                </a:moveTo>
                <a:cubicBezTo>
                  <a:pt x="177580" y="638492"/>
                  <a:pt x="173723" y="610432"/>
                  <a:pt x="175206" y="525617"/>
                </a:cubicBezTo>
                <a:cubicBezTo>
                  <a:pt x="169838" y="467715"/>
                  <a:pt x="216758" y="438214"/>
                  <a:pt x="262809" y="438014"/>
                </a:cubicBezTo>
                <a:cubicBezTo>
                  <a:pt x="311881" y="436733"/>
                  <a:pt x="351517" y="480957"/>
                  <a:pt x="350412" y="525617"/>
                </a:cubicBezTo>
                <a:cubicBezTo>
                  <a:pt x="363897" y="627819"/>
                  <a:pt x="282440" y="691386"/>
                  <a:pt x="175206" y="700823"/>
                </a:cubicBezTo>
                <a:cubicBezTo>
                  <a:pt x="67326" y="683977"/>
                  <a:pt x="1184" y="626089"/>
                  <a:pt x="0" y="525617"/>
                </a:cubicBezTo>
                <a:moveTo>
                  <a:pt x="350412" y="525617"/>
                </a:moveTo>
                <a:cubicBezTo>
                  <a:pt x="346733" y="752318"/>
                  <a:pt x="343204" y="911409"/>
                  <a:pt x="350412" y="1260089"/>
                </a:cubicBezTo>
                <a:cubicBezTo>
                  <a:pt x="357620" y="1608769"/>
                  <a:pt x="356167" y="1646829"/>
                  <a:pt x="350412" y="1797828"/>
                </a:cubicBezTo>
                <a:cubicBezTo>
                  <a:pt x="344657" y="1948827"/>
                  <a:pt x="335033" y="2331693"/>
                  <a:pt x="350412" y="2492954"/>
                </a:cubicBezTo>
                <a:cubicBezTo>
                  <a:pt x="365791" y="2654215"/>
                  <a:pt x="375883" y="2788821"/>
                  <a:pt x="350412" y="3030692"/>
                </a:cubicBezTo>
                <a:cubicBezTo>
                  <a:pt x="324941" y="3272563"/>
                  <a:pt x="321646" y="3402533"/>
                  <a:pt x="350412" y="3607778"/>
                </a:cubicBezTo>
                <a:cubicBezTo>
                  <a:pt x="379178" y="3813023"/>
                  <a:pt x="346781" y="4259200"/>
                  <a:pt x="350412" y="446029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Vukovarski vodotoranj. Pogođen je s više od 600 projektila, ali nije srušen. Prerastao je u simbol otpora grada. Vodotoranj je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obnovljen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2020. godine i pretvoren u spomen-muzej.​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CEDD2B30-8DD7-40DB-A13A-85359E25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513" y="1206630"/>
            <a:ext cx="3852572" cy="553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7152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EDC94213-7C70-45F2-8801-3CA68FEF59B4}"/>
              </a:ext>
            </a:extLst>
          </p:cNvPr>
          <p:cNvSpPr/>
          <p:nvPr/>
        </p:nvSpPr>
        <p:spPr>
          <a:xfrm>
            <a:off x="7532016" y="1329180"/>
            <a:ext cx="4345403" cy="4920792"/>
          </a:xfrm>
          <a:custGeom>
            <a:avLst/>
            <a:gdLst>
              <a:gd name="connsiteX0" fmla="*/ 4345403 w 4345403"/>
              <a:gd name="connsiteY0" fmla="*/ 158260 h 4920792"/>
              <a:gd name="connsiteX1" fmla="*/ 4187143 w 4345403"/>
              <a:gd name="connsiteY1" fmla="*/ 316520 h 4920792"/>
              <a:gd name="connsiteX2" fmla="*/ 4187143 w 4345403"/>
              <a:gd name="connsiteY2" fmla="*/ 158260 h 4920792"/>
              <a:gd name="connsiteX3" fmla="*/ 4108013 w 4345403"/>
              <a:gd name="connsiteY3" fmla="*/ 237390 h 4920792"/>
              <a:gd name="connsiteX4" fmla="*/ 4028883 w 4345403"/>
              <a:gd name="connsiteY4" fmla="*/ 158260 h 4920792"/>
              <a:gd name="connsiteX5" fmla="*/ 4028884 w 4345403"/>
              <a:gd name="connsiteY5" fmla="*/ 316519 h 4920792"/>
              <a:gd name="connsiteX6" fmla="*/ 3306368 w 4345403"/>
              <a:gd name="connsiteY6" fmla="*/ 316519 h 4920792"/>
              <a:gd name="connsiteX7" fmla="*/ 2699970 w 4345403"/>
              <a:gd name="connsiteY7" fmla="*/ 316519 h 4920792"/>
              <a:gd name="connsiteX8" fmla="*/ 2093572 w 4345403"/>
              <a:gd name="connsiteY8" fmla="*/ 316519 h 4920792"/>
              <a:gd name="connsiteX9" fmla="*/ 1371056 w 4345403"/>
              <a:gd name="connsiteY9" fmla="*/ 316519 h 4920792"/>
              <a:gd name="connsiteX10" fmla="*/ 158260 w 4345403"/>
              <a:gd name="connsiteY10" fmla="*/ 316519 h 4920792"/>
              <a:gd name="connsiteX11" fmla="*/ 0 w 4345403"/>
              <a:gd name="connsiteY11" fmla="*/ 474779 h 4920792"/>
              <a:gd name="connsiteX12" fmla="*/ 0 w 4345403"/>
              <a:gd name="connsiteY12" fmla="*/ 1001560 h 4920792"/>
              <a:gd name="connsiteX13" fmla="*/ 0 w 4345403"/>
              <a:gd name="connsiteY13" fmla="*/ 1571219 h 4920792"/>
              <a:gd name="connsiteX14" fmla="*/ 0 w 4345403"/>
              <a:gd name="connsiteY14" fmla="*/ 2055122 h 4920792"/>
              <a:gd name="connsiteX15" fmla="*/ 0 w 4345403"/>
              <a:gd name="connsiteY15" fmla="*/ 2667658 h 4920792"/>
              <a:gd name="connsiteX16" fmla="*/ 0 w 4345403"/>
              <a:gd name="connsiteY16" fmla="*/ 3280195 h 4920792"/>
              <a:gd name="connsiteX17" fmla="*/ 0 w 4345403"/>
              <a:gd name="connsiteY17" fmla="*/ 3935608 h 4920792"/>
              <a:gd name="connsiteX18" fmla="*/ 0 w 4345403"/>
              <a:gd name="connsiteY18" fmla="*/ 4762532 h 4920792"/>
              <a:gd name="connsiteX19" fmla="*/ 158260 w 4345403"/>
              <a:gd name="connsiteY19" fmla="*/ 4920792 h 4920792"/>
              <a:gd name="connsiteX20" fmla="*/ 316520 w 4345403"/>
              <a:gd name="connsiteY20" fmla="*/ 4762532 h 4920792"/>
              <a:gd name="connsiteX21" fmla="*/ 316519 w 4345403"/>
              <a:gd name="connsiteY21" fmla="*/ 4604273 h 4920792"/>
              <a:gd name="connsiteX22" fmla="*/ 1000329 w 4345403"/>
              <a:gd name="connsiteY22" fmla="*/ 4604273 h 4920792"/>
              <a:gd name="connsiteX23" fmla="*/ 1645433 w 4345403"/>
              <a:gd name="connsiteY23" fmla="*/ 4604273 h 4920792"/>
              <a:gd name="connsiteX24" fmla="*/ 2329243 w 4345403"/>
              <a:gd name="connsiteY24" fmla="*/ 4604273 h 4920792"/>
              <a:gd name="connsiteX25" fmla="*/ 2935641 w 4345403"/>
              <a:gd name="connsiteY25" fmla="*/ 4604273 h 4920792"/>
              <a:gd name="connsiteX26" fmla="*/ 3619451 w 4345403"/>
              <a:gd name="connsiteY26" fmla="*/ 4604273 h 4920792"/>
              <a:gd name="connsiteX27" fmla="*/ 4187143 w 4345403"/>
              <a:gd name="connsiteY27" fmla="*/ 4604273 h 4920792"/>
              <a:gd name="connsiteX28" fmla="*/ 4345403 w 4345403"/>
              <a:gd name="connsiteY28" fmla="*/ 4446013 h 4920792"/>
              <a:gd name="connsiteX29" fmla="*/ 4345403 w 4345403"/>
              <a:gd name="connsiteY29" fmla="*/ 3747722 h 4920792"/>
              <a:gd name="connsiteX30" fmla="*/ 4345403 w 4345403"/>
              <a:gd name="connsiteY30" fmla="*/ 3220941 h 4920792"/>
              <a:gd name="connsiteX31" fmla="*/ 4345403 w 4345403"/>
              <a:gd name="connsiteY31" fmla="*/ 2737037 h 4920792"/>
              <a:gd name="connsiteX32" fmla="*/ 4345403 w 4345403"/>
              <a:gd name="connsiteY32" fmla="*/ 2167379 h 4920792"/>
              <a:gd name="connsiteX33" fmla="*/ 4345403 w 4345403"/>
              <a:gd name="connsiteY33" fmla="*/ 1511965 h 4920792"/>
              <a:gd name="connsiteX34" fmla="*/ 4345403 w 4345403"/>
              <a:gd name="connsiteY34" fmla="*/ 856551 h 4920792"/>
              <a:gd name="connsiteX35" fmla="*/ 4345403 w 4345403"/>
              <a:gd name="connsiteY35" fmla="*/ 158260 h 4920792"/>
              <a:gd name="connsiteX36" fmla="*/ 158260 w 4345403"/>
              <a:gd name="connsiteY36" fmla="*/ 633038 h 4920792"/>
              <a:gd name="connsiteX37" fmla="*/ 316520 w 4345403"/>
              <a:gd name="connsiteY37" fmla="*/ 474778 h 4920792"/>
              <a:gd name="connsiteX38" fmla="*/ 237390 w 4345403"/>
              <a:gd name="connsiteY38" fmla="*/ 395648 h 4920792"/>
              <a:gd name="connsiteX39" fmla="*/ 158260 w 4345403"/>
              <a:gd name="connsiteY39" fmla="*/ 474778 h 4920792"/>
              <a:gd name="connsiteX40" fmla="*/ 158260 w 4345403"/>
              <a:gd name="connsiteY40" fmla="*/ 633038 h 4920792"/>
              <a:gd name="connsiteX0" fmla="*/ 158260 w 4345403"/>
              <a:gd name="connsiteY0" fmla="*/ 633038 h 4920792"/>
              <a:gd name="connsiteX1" fmla="*/ 316520 w 4345403"/>
              <a:gd name="connsiteY1" fmla="*/ 474778 h 4920792"/>
              <a:gd name="connsiteX2" fmla="*/ 237390 w 4345403"/>
              <a:gd name="connsiteY2" fmla="*/ 395648 h 4920792"/>
              <a:gd name="connsiteX3" fmla="*/ 158260 w 4345403"/>
              <a:gd name="connsiteY3" fmla="*/ 474778 h 4920792"/>
              <a:gd name="connsiteX4" fmla="*/ 158260 w 4345403"/>
              <a:gd name="connsiteY4" fmla="*/ 633038 h 4920792"/>
              <a:gd name="connsiteX5" fmla="*/ 4187143 w 4345403"/>
              <a:gd name="connsiteY5" fmla="*/ 316519 h 4920792"/>
              <a:gd name="connsiteX6" fmla="*/ 4345403 w 4345403"/>
              <a:gd name="connsiteY6" fmla="*/ 158259 h 4920792"/>
              <a:gd name="connsiteX7" fmla="*/ 4187143 w 4345403"/>
              <a:gd name="connsiteY7" fmla="*/ -1 h 4920792"/>
              <a:gd name="connsiteX8" fmla="*/ 4028883 w 4345403"/>
              <a:gd name="connsiteY8" fmla="*/ 158259 h 4920792"/>
              <a:gd name="connsiteX9" fmla="*/ 4108013 w 4345403"/>
              <a:gd name="connsiteY9" fmla="*/ 237389 h 4920792"/>
              <a:gd name="connsiteX10" fmla="*/ 4187143 w 4345403"/>
              <a:gd name="connsiteY10" fmla="*/ 158259 h 4920792"/>
              <a:gd name="connsiteX11" fmla="*/ 4187143 w 4345403"/>
              <a:gd name="connsiteY11" fmla="*/ 316519 h 4920792"/>
              <a:gd name="connsiteX0" fmla="*/ 0 w 4345403"/>
              <a:gd name="connsiteY0" fmla="*/ 474779 h 4920792"/>
              <a:gd name="connsiteX1" fmla="*/ 158260 w 4345403"/>
              <a:gd name="connsiteY1" fmla="*/ 316519 h 4920792"/>
              <a:gd name="connsiteX2" fmla="*/ 842070 w 4345403"/>
              <a:gd name="connsiteY2" fmla="*/ 316519 h 4920792"/>
              <a:gd name="connsiteX3" fmla="*/ 1371056 w 4345403"/>
              <a:gd name="connsiteY3" fmla="*/ 316519 h 4920792"/>
              <a:gd name="connsiteX4" fmla="*/ 1900041 w 4345403"/>
              <a:gd name="connsiteY4" fmla="*/ 316519 h 4920792"/>
              <a:gd name="connsiteX5" fmla="*/ 2506439 w 4345403"/>
              <a:gd name="connsiteY5" fmla="*/ 316519 h 4920792"/>
              <a:gd name="connsiteX6" fmla="*/ 3151543 w 4345403"/>
              <a:gd name="connsiteY6" fmla="*/ 316519 h 4920792"/>
              <a:gd name="connsiteX7" fmla="*/ 4028884 w 4345403"/>
              <a:gd name="connsiteY7" fmla="*/ 316519 h 4920792"/>
              <a:gd name="connsiteX8" fmla="*/ 4028884 w 4345403"/>
              <a:gd name="connsiteY8" fmla="*/ 158260 h 4920792"/>
              <a:gd name="connsiteX9" fmla="*/ 4187144 w 4345403"/>
              <a:gd name="connsiteY9" fmla="*/ 0 h 4920792"/>
              <a:gd name="connsiteX10" fmla="*/ 4345404 w 4345403"/>
              <a:gd name="connsiteY10" fmla="*/ 158260 h 4920792"/>
              <a:gd name="connsiteX11" fmla="*/ 4345403 w 4345403"/>
              <a:gd name="connsiteY11" fmla="*/ 4446013 h 4920792"/>
              <a:gd name="connsiteX12" fmla="*/ 4187143 w 4345403"/>
              <a:gd name="connsiteY12" fmla="*/ 4604273 h 4920792"/>
              <a:gd name="connsiteX13" fmla="*/ 3503333 w 4345403"/>
              <a:gd name="connsiteY13" fmla="*/ 4604273 h 4920792"/>
              <a:gd name="connsiteX14" fmla="*/ 2780816 w 4345403"/>
              <a:gd name="connsiteY14" fmla="*/ 4604273 h 4920792"/>
              <a:gd name="connsiteX15" fmla="*/ 2058300 w 4345403"/>
              <a:gd name="connsiteY15" fmla="*/ 4604273 h 4920792"/>
              <a:gd name="connsiteX16" fmla="*/ 1490608 w 4345403"/>
              <a:gd name="connsiteY16" fmla="*/ 4604273 h 4920792"/>
              <a:gd name="connsiteX17" fmla="*/ 961623 w 4345403"/>
              <a:gd name="connsiteY17" fmla="*/ 4604273 h 4920792"/>
              <a:gd name="connsiteX18" fmla="*/ 316519 w 4345403"/>
              <a:gd name="connsiteY18" fmla="*/ 4604273 h 4920792"/>
              <a:gd name="connsiteX19" fmla="*/ 316519 w 4345403"/>
              <a:gd name="connsiteY19" fmla="*/ 4762532 h 4920792"/>
              <a:gd name="connsiteX20" fmla="*/ 158259 w 4345403"/>
              <a:gd name="connsiteY20" fmla="*/ 4920792 h 4920792"/>
              <a:gd name="connsiteX21" fmla="*/ -1 w 4345403"/>
              <a:gd name="connsiteY21" fmla="*/ 4762532 h 4920792"/>
              <a:gd name="connsiteX22" fmla="*/ 0 w 4345403"/>
              <a:gd name="connsiteY22" fmla="*/ 474779 h 4920792"/>
              <a:gd name="connsiteX23" fmla="*/ 4028884 w 4345403"/>
              <a:gd name="connsiteY23" fmla="*/ 316519 h 4920792"/>
              <a:gd name="connsiteX24" fmla="*/ 4187143 w 4345403"/>
              <a:gd name="connsiteY24" fmla="*/ 316519 h 4920792"/>
              <a:gd name="connsiteX25" fmla="*/ 4345403 w 4345403"/>
              <a:gd name="connsiteY25" fmla="*/ 158259 h 4920792"/>
              <a:gd name="connsiteX26" fmla="*/ 4187143 w 4345403"/>
              <a:gd name="connsiteY26" fmla="*/ 316519 h 4920792"/>
              <a:gd name="connsiteX27" fmla="*/ 4187143 w 4345403"/>
              <a:gd name="connsiteY27" fmla="*/ 158260 h 4920792"/>
              <a:gd name="connsiteX28" fmla="*/ 4108013 w 4345403"/>
              <a:gd name="connsiteY28" fmla="*/ 237390 h 4920792"/>
              <a:gd name="connsiteX29" fmla="*/ 4028883 w 4345403"/>
              <a:gd name="connsiteY29" fmla="*/ 158260 h 4920792"/>
              <a:gd name="connsiteX30" fmla="*/ 158260 w 4345403"/>
              <a:gd name="connsiteY30" fmla="*/ 633038 h 4920792"/>
              <a:gd name="connsiteX31" fmla="*/ 158260 w 4345403"/>
              <a:gd name="connsiteY31" fmla="*/ 474779 h 4920792"/>
              <a:gd name="connsiteX32" fmla="*/ 237390 w 4345403"/>
              <a:gd name="connsiteY32" fmla="*/ 395649 h 4920792"/>
              <a:gd name="connsiteX33" fmla="*/ 316520 w 4345403"/>
              <a:gd name="connsiteY33" fmla="*/ 474779 h 4920792"/>
              <a:gd name="connsiteX34" fmla="*/ 158260 w 4345403"/>
              <a:gd name="connsiteY34" fmla="*/ 633039 h 4920792"/>
              <a:gd name="connsiteX35" fmla="*/ 0 w 4345403"/>
              <a:gd name="connsiteY35" fmla="*/ 474779 h 4920792"/>
              <a:gd name="connsiteX36" fmla="*/ 316519 w 4345403"/>
              <a:gd name="connsiteY36" fmla="*/ 474779 h 4920792"/>
              <a:gd name="connsiteX37" fmla="*/ 316519 w 4345403"/>
              <a:gd name="connsiteY37" fmla="*/ 1163028 h 4920792"/>
              <a:gd name="connsiteX38" fmla="*/ 316519 w 4345403"/>
              <a:gd name="connsiteY38" fmla="*/ 1809982 h 4920792"/>
              <a:gd name="connsiteX39" fmla="*/ 316519 w 4345403"/>
              <a:gd name="connsiteY39" fmla="*/ 2539526 h 4920792"/>
              <a:gd name="connsiteX40" fmla="*/ 316519 w 4345403"/>
              <a:gd name="connsiteY40" fmla="*/ 3269070 h 4920792"/>
              <a:gd name="connsiteX41" fmla="*/ 316519 w 4345403"/>
              <a:gd name="connsiteY41" fmla="*/ 3874729 h 4920792"/>
              <a:gd name="connsiteX42" fmla="*/ 316519 w 4345403"/>
              <a:gd name="connsiteY42" fmla="*/ 4604273 h 492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345403" h="4920792" stroke="0" extrusionOk="0">
                <a:moveTo>
                  <a:pt x="4345403" y="158260"/>
                </a:moveTo>
                <a:cubicBezTo>
                  <a:pt x="4327871" y="234440"/>
                  <a:pt x="4274963" y="310640"/>
                  <a:pt x="4187143" y="316520"/>
                </a:cubicBezTo>
                <a:cubicBezTo>
                  <a:pt x="4186826" y="284572"/>
                  <a:pt x="4191493" y="210664"/>
                  <a:pt x="4187143" y="158260"/>
                </a:cubicBezTo>
                <a:cubicBezTo>
                  <a:pt x="4184414" y="198610"/>
                  <a:pt x="4157214" y="238880"/>
                  <a:pt x="4108013" y="237390"/>
                </a:cubicBezTo>
                <a:cubicBezTo>
                  <a:pt x="4063467" y="236061"/>
                  <a:pt x="4022287" y="193681"/>
                  <a:pt x="4028883" y="158260"/>
                </a:cubicBezTo>
                <a:cubicBezTo>
                  <a:pt x="4027651" y="205920"/>
                  <a:pt x="4031107" y="264953"/>
                  <a:pt x="4028884" y="316519"/>
                </a:cubicBezTo>
                <a:cubicBezTo>
                  <a:pt x="3807084" y="318299"/>
                  <a:pt x="3576938" y="292039"/>
                  <a:pt x="3306368" y="316519"/>
                </a:cubicBezTo>
                <a:cubicBezTo>
                  <a:pt x="3035798" y="340999"/>
                  <a:pt x="2918505" y="288400"/>
                  <a:pt x="2699970" y="316519"/>
                </a:cubicBezTo>
                <a:cubicBezTo>
                  <a:pt x="2481435" y="344638"/>
                  <a:pt x="2287724" y="298690"/>
                  <a:pt x="2093572" y="316519"/>
                </a:cubicBezTo>
                <a:cubicBezTo>
                  <a:pt x="1899420" y="334348"/>
                  <a:pt x="1644419" y="342501"/>
                  <a:pt x="1371056" y="316519"/>
                </a:cubicBezTo>
                <a:cubicBezTo>
                  <a:pt x="1097693" y="290537"/>
                  <a:pt x="752010" y="348219"/>
                  <a:pt x="158260" y="316519"/>
                </a:cubicBezTo>
                <a:cubicBezTo>
                  <a:pt x="80999" y="302818"/>
                  <a:pt x="-15339" y="399556"/>
                  <a:pt x="0" y="474779"/>
                </a:cubicBezTo>
                <a:cubicBezTo>
                  <a:pt x="11901" y="591262"/>
                  <a:pt x="-22091" y="784132"/>
                  <a:pt x="0" y="1001560"/>
                </a:cubicBezTo>
                <a:cubicBezTo>
                  <a:pt x="22091" y="1218988"/>
                  <a:pt x="-10870" y="1397535"/>
                  <a:pt x="0" y="1571219"/>
                </a:cubicBezTo>
                <a:cubicBezTo>
                  <a:pt x="10870" y="1744903"/>
                  <a:pt x="586" y="1948491"/>
                  <a:pt x="0" y="2055122"/>
                </a:cubicBezTo>
                <a:cubicBezTo>
                  <a:pt x="-586" y="2161753"/>
                  <a:pt x="17822" y="2524559"/>
                  <a:pt x="0" y="2667658"/>
                </a:cubicBezTo>
                <a:cubicBezTo>
                  <a:pt x="-17822" y="2810757"/>
                  <a:pt x="29470" y="2995158"/>
                  <a:pt x="0" y="3280195"/>
                </a:cubicBezTo>
                <a:cubicBezTo>
                  <a:pt x="-29470" y="3565232"/>
                  <a:pt x="15134" y="3657886"/>
                  <a:pt x="0" y="3935608"/>
                </a:cubicBezTo>
                <a:cubicBezTo>
                  <a:pt x="-15134" y="4213330"/>
                  <a:pt x="-11785" y="4484168"/>
                  <a:pt x="0" y="4762532"/>
                </a:cubicBezTo>
                <a:cubicBezTo>
                  <a:pt x="-5061" y="4845618"/>
                  <a:pt x="90417" y="4930434"/>
                  <a:pt x="158260" y="4920792"/>
                </a:cubicBezTo>
                <a:cubicBezTo>
                  <a:pt x="256466" y="4910240"/>
                  <a:pt x="325902" y="4851114"/>
                  <a:pt x="316520" y="4762532"/>
                </a:cubicBezTo>
                <a:cubicBezTo>
                  <a:pt x="317065" y="4706053"/>
                  <a:pt x="311448" y="4654629"/>
                  <a:pt x="316519" y="4604273"/>
                </a:cubicBezTo>
                <a:cubicBezTo>
                  <a:pt x="528166" y="4589932"/>
                  <a:pt x="758516" y="4636826"/>
                  <a:pt x="1000329" y="4604273"/>
                </a:cubicBezTo>
                <a:cubicBezTo>
                  <a:pt x="1242142" y="4571721"/>
                  <a:pt x="1484821" y="4617105"/>
                  <a:pt x="1645433" y="4604273"/>
                </a:cubicBezTo>
                <a:cubicBezTo>
                  <a:pt x="1806045" y="4591441"/>
                  <a:pt x="2074146" y="4609558"/>
                  <a:pt x="2329243" y="4604273"/>
                </a:cubicBezTo>
                <a:cubicBezTo>
                  <a:pt x="2584340" y="4598989"/>
                  <a:pt x="2700506" y="4598266"/>
                  <a:pt x="2935641" y="4604273"/>
                </a:cubicBezTo>
                <a:cubicBezTo>
                  <a:pt x="3170776" y="4610280"/>
                  <a:pt x="3425930" y="4626421"/>
                  <a:pt x="3619451" y="4604273"/>
                </a:cubicBezTo>
                <a:cubicBezTo>
                  <a:pt x="3812972" y="4582126"/>
                  <a:pt x="3960892" y="4630610"/>
                  <a:pt x="4187143" y="4604273"/>
                </a:cubicBezTo>
                <a:cubicBezTo>
                  <a:pt x="4274029" y="4610272"/>
                  <a:pt x="4327987" y="4522931"/>
                  <a:pt x="4345403" y="4446013"/>
                </a:cubicBezTo>
                <a:cubicBezTo>
                  <a:pt x="4369791" y="4296078"/>
                  <a:pt x="4331898" y="4009708"/>
                  <a:pt x="4345403" y="3747722"/>
                </a:cubicBezTo>
                <a:cubicBezTo>
                  <a:pt x="4358908" y="3485736"/>
                  <a:pt x="4359106" y="3413786"/>
                  <a:pt x="4345403" y="3220941"/>
                </a:cubicBezTo>
                <a:cubicBezTo>
                  <a:pt x="4331700" y="3028096"/>
                  <a:pt x="4332022" y="2896643"/>
                  <a:pt x="4345403" y="2737037"/>
                </a:cubicBezTo>
                <a:cubicBezTo>
                  <a:pt x="4358784" y="2577431"/>
                  <a:pt x="4369240" y="2316247"/>
                  <a:pt x="4345403" y="2167379"/>
                </a:cubicBezTo>
                <a:cubicBezTo>
                  <a:pt x="4321566" y="2018511"/>
                  <a:pt x="4339406" y="1825320"/>
                  <a:pt x="4345403" y="1511965"/>
                </a:cubicBezTo>
                <a:cubicBezTo>
                  <a:pt x="4351400" y="1198610"/>
                  <a:pt x="4336346" y="1074303"/>
                  <a:pt x="4345403" y="856551"/>
                </a:cubicBezTo>
                <a:cubicBezTo>
                  <a:pt x="4354460" y="638799"/>
                  <a:pt x="4359640" y="482326"/>
                  <a:pt x="4345403" y="158260"/>
                </a:cubicBezTo>
                <a:close/>
                <a:moveTo>
                  <a:pt x="158260" y="633038"/>
                </a:moveTo>
                <a:cubicBezTo>
                  <a:pt x="252225" y="620878"/>
                  <a:pt x="319890" y="564266"/>
                  <a:pt x="316520" y="474778"/>
                </a:cubicBezTo>
                <a:cubicBezTo>
                  <a:pt x="315065" y="423897"/>
                  <a:pt x="275378" y="398907"/>
                  <a:pt x="237390" y="395648"/>
                </a:cubicBezTo>
                <a:cubicBezTo>
                  <a:pt x="195234" y="397817"/>
                  <a:pt x="157384" y="431825"/>
                  <a:pt x="158260" y="474778"/>
                </a:cubicBezTo>
                <a:cubicBezTo>
                  <a:pt x="154447" y="506471"/>
                  <a:pt x="165667" y="585192"/>
                  <a:pt x="158260" y="633038"/>
                </a:cubicBezTo>
                <a:close/>
              </a:path>
              <a:path w="4345403" h="4920792" fill="darkenLess" stroke="0" extrusionOk="0">
                <a:moveTo>
                  <a:pt x="158260" y="633038"/>
                </a:moveTo>
                <a:cubicBezTo>
                  <a:pt x="257298" y="621256"/>
                  <a:pt x="311138" y="576146"/>
                  <a:pt x="316520" y="474778"/>
                </a:cubicBezTo>
                <a:cubicBezTo>
                  <a:pt x="317522" y="424367"/>
                  <a:pt x="273802" y="397943"/>
                  <a:pt x="237390" y="395648"/>
                </a:cubicBezTo>
                <a:cubicBezTo>
                  <a:pt x="190609" y="393420"/>
                  <a:pt x="159258" y="433086"/>
                  <a:pt x="158260" y="474778"/>
                </a:cubicBezTo>
                <a:cubicBezTo>
                  <a:pt x="151901" y="513797"/>
                  <a:pt x="153948" y="599673"/>
                  <a:pt x="158260" y="633038"/>
                </a:cubicBezTo>
                <a:close/>
                <a:moveTo>
                  <a:pt x="4187143" y="316519"/>
                </a:moveTo>
                <a:cubicBezTo>
                  <a:pt x="4291419" y="309627"/>
                  <a:pt x="4347519" y="243086"/>
                  <a:pt x="4345403" y="158259"/>
                </a:cubicBezTo>
                <a:cubicBezTo>
                  <a:pt x="4363949" y="60297"/>
                  <a:pt x="4274159" y="-8938"/>
                  <a:pt x="4187143" y="-1"/>
                </a:cubicBezTo>
                <a:cubicBezTo>
                  <a:pt x="4092075" y="-5326"/>
                  <a:pt x="4029769" y="54766"/>
                  <a:pt x="4028883" y="158259"/>
                </a:cubicBezTo>
                <a:cubicBezTo>
                  <a:pt x="4026739" y="198776"/>
                  <a:pt x="4066872" y="235866"/>
                  <a:pt x="4108013" y="237389"/>
                </a:cubicBezTo>
                <a:cubicBezTo>
                  <a:pt x="4155096" y="231195"/>
                  <a:pt x="4183996" y="198827"/>
                  <a:pt x="4187143" y="158259"/>
                </a:cubicBezTo>
                <a:cubicBezTo>
                  <a:pt x="4187104" y="198826"/>
                  <a:pt x="4188474" y="261498"/>
                  <a:pt x="4187143" y="316519"/>
                </a:cubicBezTo>
                <a:close/>
              </a:path>
              <a:path w="4345403" h="4920792" fill="none" extrusionOk="0">
                <a:moveTo>
                  <a:pt x="0" y="474779"/>
                </a:moveTo>
                <a:cubicBezTo>
                  <a:pt x="16198" y="388138"/>
                  <a:pt x="85267" y="306529"/>
                  <a:pt x="158260" y="316519"/>
                </a:cubicBezTo>
                <a:cubicBezTo>
                  <a:pt x="474450" y="324521"/>
                  <a:pt x="504116" y="298653"/>
                  <a:pt x="842070" y="316519"/>
                </a:cubicBezTo>
                <a:cubicBezTo>
                  <a:pt x="1180024" y="334386"/>
                  <a:pt x="1264259" y="306406"/>
                  <a:pt x="1371056" y="316519"/>
                </a:cubicBezTo>
                <a:cubicBezTo>
                  <a:pt x="1477853" y="326632"/>
                  <a:pt x="1767913" y="319861"/>
                  <a:pt x="1900041" y="316519"/>
                </a:cubicBezTo>
                <a:cubicBezTo>
                  <a:pt x="2032170" y="313177"/>
                  <a:pt x="2282170" y="346484"/>
                  <a:pt x="2506439" y="316519"/>
                </a:cubicBezTo>
                <a:cubicBezTo>
                  <a:pt x="2730708" y="286554"/>
                  <a:pt x="2907779" y="297144"/>
                  <a:pt x="3151543" y="316519"/>
                </a:cubicBezTo>
                <a:cubicBezTo>
                  <a:pt x="3395307" y="335894"/>
                  <a:pt x="3624320" y="296018"/>
                  <a:pt x="4028884" y="316519"/>
                </a:cubicBezTo>
                <a:cubicBezTo>
                  <a:pt x="4025648" y="267017"/>
                  <a:pt x="4032376" y="211596"/>
                  <a:pt x="4028884" y="158260"/>
                </a:cubicBezTo>
                <a:cubicBezTo>
                  <a:pt x="4011734" y="79111"/>
                  <a:pt x="4092016" y="-11731"/>
                  <a:pt x="4187144" y="0"/>
                </a:cubicBezTo>
                <a:cubicBezTo>
                  <a:pt x="4274148" y="12235"/>
                  <a:pt x="4363844" y="74173"/>
                  <a:pt x="4345404" y="158260"/>
                </a:cubicBezTo>
                <a:cubicBezTo>
                  <a:pt x="4435475" y="1522670"/>
                  <a:pt x="4332243" y="3085492"/>
                  <a:pt x="4345403" y="4446013"/>
                </a:cubicBezTo>
                <a:cubicBezTo>
                  <a:pt x="4343531" y="4534961"/>
                  <a:pt x="4261909" y="4616205"/>
                  <a:pt x="4187143" y="4604273"/>
                </a:cubicBezTo>
                <a:cubicBezTo>
                  <a:pt x="3965069" y="4581090"/>
                  <a:pt x="3717594" y="4594766"/>
                  <a:pt x="3503333" y="4604273"/>
                </a:cubicBezTo>
                <a:cubicBezTo>
                  <a:pt x="3289072" y="4613781"/>
                  <a:pt x="2938876" y="4589384"/>
                  <a:pt x="2780816" y="4604273"/>
                </a:cubicBezTo>
                <a:cubicBezTo>
                  <a:pt x="2622756" y="4619162"/>
                  <a:pt x="2260884" y="4608356"/>
                  <a:pt x="2058300" y="4604273"/>
                </a:cubicBezTo>
                <a:cubicBezTo>
                  <a:pt x="1855716" y="4600190"/>
                  <a:pt x="1636242" y="4623939"/>
                  <a:pt x="1490608" y="4604273"/>
                </a:cubicBezTo>
                <a:cubicBezTo>
                  <a:pt x="1344974" y="4584607"/>
                  <a:pt x="1207222" y="4603809"/>
                  <a:pt x="961623" y="4604273"/>
                </a:cubicBezTo>
                <a:cubicBezTo>
                  <a:pt x="716025" y="4604737"/>
                  <a:pt x="591848" y="4593222"/>
                  <a:pt x="316519" y="4604273"/>
                </a:cubicBezTo>
                <a:cubicBezTo>
                  <a:pt x="315338" y="4678785"/>
                  <a:pt x="310291" y="4683916"/>
                  <a:pt x="316519" y="4762532"/>
                </a:cubicBezTo>
                <a:cubicBezTo>
                  <a:pt x="297652" y="4850259"/>
                  <a:pt x="254827" y="4921337"/>
                  <a:pt x="158259" y="4920792"/>
                </a:cubicBezTo>
                <a:cubicBezTo>
                  <a:pt x="74943" y="4913442"/>
                  <a:pt x="4857" y="4841933"/>
                  <a:pt x="-1" y="4762532"/>
                </a:cubicBezTo>
                <a:cubicBezTo>
                  <a:pt x="-302846" y="3249094"/>
                  <a:pt x="-67346" y="1651788"/>
                  <a:pt x="0" y="474779"/>
                </a:cubicBezTo>
                <a:close/>
                <a:moveTo>
                  <a:pt x="4028884" y="316519"/>
                </a:moveTo>
                <a:cubicBezTo>
                  <a:pt x="4078650" y="314928"/>
                  <a:pt x="4153032" y="319586"/>
                  <a:pt x="4187143" y="316519"/>
                </a:cubicBezTo>
                <a:cubicBezTo>
                  <a:pt x="4265076" y="324165"/>
                  <a:pt x="4339323" y="238719"/>
                  <a:pt x="4345403" y="158259"/>
                </a:cubicBezTo>
                <a:moveTo>
                  <a:pt x="4187143" y="316519"/>
                </a:moveTo>
                <a:cubicBezTo>
                  <a:pt x="4183877" y="280745"/>
                  <a:pt x="4182459" y="193649"/>
                  <a:pt x="4187143" y="158260"/>
                </a:cubicBezTo>
                <a:cubicBezTo>
                  <a:pt x="4190118" y="200482"/>
                  <a:pt x="4149338" y="227475"/>
                  <a:pt x="4108013" y="237390"/>
                </a:cubicBezTo>
                <a:cubicBezTo>
                  <a:pt x="4063656" y="238773"/>
                  <a:pt x="4030460" y="203186"/>
                  <a:pt x="4028883" y="158260"/>
                </a:cubicBezTo>
                <a:moveTo>
                  <a:pt x="158260" y="633038"/>
                </a:moveTo>
                <a:cubicBezTo>
                  <a:pt x="154657" y="579094"/>
                  <a:pt x="163418" y="543721"/>
                  <a:pt x="158260" y="474779"/>
                </a:cubicBezTo>
                <a:cubicBezTo>
                  <a:pt x="167904" y="430644"/>
                  <a:pt x="197831" y="396792"/>
                  <a:pt x="237390" y="395649"/>
                </a:cubicBezTo>
                <a:cubicBezTo>
                  <a:pt x="282940" y="395471"/>
                  <a:pt x="316318" y="428079"/>
                  <a:pt x="316520" y="474779"/>
                </a:cubicBezTo>
                <a:cubicBezTo>
                  <a:pt x="314133" y="563502"/>
                  <a:pt x="247875" y="637776"/>
                  <a:pt x="158260" y="633039"/>
                </a:cubicBezTo>
                <a:cubicBezTo>
                  <a:pt x="76059" y="651469"/>
                  <a:pt x="-114" y="567044"/>
                  <a:pt x="0" y="474779"/>
                </a:cubicBezTo>
                <a:moveTo>
                  <a:pt x="316519" y="474779"/>
                </a:moveTo>
                <a:cubicBezTo>
                  <a:pt x="326023" y="794780"/>
                  <a:pt x="310714" y="913940"/>
                  <a:pt x="316519" y="1163028"/>
                </a:cubicBezTo>
                <a:cubicBezTo>
                  <a:pt x="322324" y="1412116"/>
                  <a:pt x="309872" y="1613890"/>
                  <a:pt x="316519" y="1809982"/>
                </a:cubicBezTo>
                <a:cubicBezTo>
                  <a:pt x="323166" y="2006074"/>
                  <a:pt x="291700" y="2220784"/>
                  <a:pt x="316519" y="2539526"/>
                </a:cubicBezTo>
                <a:cubicBezTo>
                  <a:pt x="341338" y="2858268"/>
                  <a:pt x="351121" y="3044095"/>
                  <a:pt x="316519" y="3269070"/>
                </a:cubicBezTo>
                <a:cubicBezTo>
                  <a:pt x="281917" y="3494045"/>
                  <a:pt x="297304" y="3733638"/>
                  <a:pt x="316519" y="3874729"/>
                </a:cubicBezTo>
                <a:cubicBezTo>
                  <a:pt x="335734" y="4015820"/>
                  <a:pt x="300786" y="4347623"/>
                  <a:pt x="316519" y="4604273"/>
                </a:cubicBezTo>
              </a:path>
              <a:path w="4345403" h="4920792" fill="none" stroke="0" extrusionOk="0">
                <a:moveTo>
                  <a:pt x="0" y="474779"/>
                </a:moveTo>
                <a:cubicBezTo>
                  <a:pt x="17444" y="384177"/>
                  <a:pt x="54228" y="326447"/>
                  <a:pt x="158260" y="316519"/>
                </a:cubicBezTo>
                <a:cubicBezTo>
                  <a:pt x="455238" y="297180"/>
                  <a:pt x="576255" y="296379"/>
                  <a:pt x="880776" y="316519"/>
                </a:cubicBezTo>
                <a:cubicBezTo>
                  <a:pt x="1185297" y="336659"/>
                  <a:pt x="1347182" y="302319"/>
                  <a:pt x="1525880" y="316519"/>
                </a:cubicBezTo>
                <a:cubicBezTo>
                  <a:pt x="1704578" y="330719"/>
                  <a:pt x="1870683" y="296422"/>
                  <a:pt x="2054866" y="316519"/>
                </a:cubicBezTo>
                <a:cubicBezTo>
                  <a:pt x="2239049" y="336616"/>
                  <a:pt x="2471739" y="334290"/>
                  <a:pt x="2583851" y="316519"/>
                </a:cubicBezTo>
                <a:cubicBezTo>
                  <a:pt x="2695963" y="298748"/>
                  <a:pt x="3026031" y="293429"/>
                  <a:pt x="3306368" y="316519"/>
                </a:cubicBezTo>
                <a:cubicBezTo>
                  <a:pt x="3586705" y="339609"/>
                  <a:pt x="3713751" y="280723"/>
                  <a:pt x="4028884" y="316519"/>
                </a:cubicBezTo>
                <a:cubicBezTo>
                  <a:pt x="4031634" y="278099"/>
                  <a:pt x="4030039" y="216099"/>
                  <a:pt x="4028884" y="158260"/>
                </a:cubicBezTo>
                <a:cubicBezTo>
                  <a:pt x="4031901" y="56563"/>
                  <a:pt x="4104864" y="3633"/>
                  <a:pt x="4187144" y="0"/>
                </a:cubicBezTo>
                <a:cubicBezTo>
                  <a:pt x="4279468" y="11357"/>
                  <a:pt x="4333458" y="78348"/>
                  <a:pt x="4345404" y="158260"/>
                </a:cubicBezTo>
                <a:cubicBezTo>
                  <a:pt x="4392836" y="1460770"/>
                  <a:pt x="4187634" y="2991966"/>
                  <a:pt x="4345403" y="4446013"/>
                </a:cubicBezTo>
                <a:cubicBezTo>
                  <a:pt x="4325832" y="4532103"/>
                  <a:pt x="4268850" y="4614929"/>
                  <a:pt x="4187143" y="4604273"/>
                </a:cubicBezTo>
                <a:cubicBezTo>
                  <a:pt x="3943601" y="4596167"/>
                  <a:pt x="3854770" y="4583582"/>
                  <a:pt x="3658158" y="4604273"/>
                </a:cubicBezTo>
                <a:cubicBezTo>
                  <a:pt x="3461546" y="4624964"/>
                  <a:pt x="3230751" y="4626084"/>
                  <a:pt x="3090466" y="4604273"/>
                </a:cubicBezTo>
                <a:cubicBezTo>
                  <a:pt x="2950181" y="4582462"/>
                  <a:pt x="2822706" y="4577837"/>
                  <a:pt x="2561481" y="4604273"/>
                </a:cubicBezTo>
                <a:cubicBezTo>
                  <a:pt x="2300256" y="4630709"/>
                  <a:pt x="2097868" y="4621895"/>
                  <a:pt x="1955083" y="4604273"/>
                </a:cubicBezTo>
                <a:cubicBezTo>
                  <a:pt x="1812298" y="4586651"/>
                  <a:pt x="1618791" y="4578585"/>
                  <a:pt x="1387392" y="4604273"/>
                </a:cubicBezTo>
                <a:cubicBezTo>
                  <a:pt x="1155993" y="4629961"/>
                  <a:pt x="760841" y="4569231"/>
                  <a:pt x="316519" y="4604273"/>
                </a:cubicBezTo>
                <a:cubicBezTo>
                  <a:pt x="323959" y="4658656"/>
                  <a:pt x="321922" y="4685693"/>
                  <a:pt x="316519" y="4762532"/>
                </a:cubicBezTo>
                <a:cubicBezTo>
                  <a:pt x="299231" y="4850192"/>
                  <a:pt x="235804" y="4934093"/>
                  <a:pt x="158259" y="4920792"/>
                </a:cubicBezTo>
                <a:cubicBezTo>
                  <a:pt x="87091" y="4928216"/>
                  <a:pt x="-9438" y="4843179"/>
                  <a:pt x="-1" y="4762532"/>
                </a:cubicBezTo>
                <a:cubicBezTo>
                  <a:pt x="-102449" y="3564754"/>
                  <a:pt x="184044" y="1788093"/>
                  <a:pt x="0" y="474779"/>
                </a:cubicBezTo>
                <a:close/>
                <a:moveTo>
                  <a:pt x="4028884" y="316519"/>
                </a:moveTo>
                <a:cubicBezTo>
                  <a:pt x="4104716" y="321621"/>
                  <a:pt x="4112300" y="315243"/>
                  <a:pt x="4187143" y="316519"/>
                </a:cubicBezTo>
                <a:cubicBezTo>
                  <a:pt x="4291161" y="307686"/>
                  <a:pt x="4337867" y="265623"/>
                  <a:pt x="4345403" y="158259"/>
                </a:cubicBezTo>
                <a:moveTo>
                  <a:pt x="4187143" y="316519"/>
                </a:moveTo>
                <a:cubicBezTo>
                  <a:pt x="4192529" y="255795"/>
                  <a:pt x="4193715" y="220307"/>
                  <a:pt x="4187143" y="158260"/>
                </a:cubicBezTo>
                <a:cubicBezTo>
                  <a:pt x="4188933" y="192828"/>
                  <a:pt x="4152277" y="230636"/>
                  <a:pt x="4108013" y="237390"/>
                </a:cubicBezTo>
                <a:cubicBezTo>
                  <a:pt x="4069425" y="246485"/>
                  <a:pt x="4027558" y="195452"/>
                  <a:pt x="4028883" y="158260"/>
                </a:cubicBezTo>
                <a:moveTo>
                  <a:pt x="158260" y="633038"/>
                </a:moveTo>
                <a:cubicBezTo>
                  <a:pt x="156514" y="595899"/>
                  <a:pt x="155760" y="511525"/>
                  <a:pt x="158260" y="474779"/>
                </a:cubicBezTo>
                <a:cubicBezTo>
                  <a:pt x="164435" y="427737"/>
                  <a:pt x="187714" y="398748"/>
                  <a:pt x="237390" y="395649"/>
                </a:cubicBezTo>
                <a:cubicBezTo>
                  <a:pt x="276626" y="405148"/>
                  <a:pt x="322597" y="425504"/>
                  <a:pt x="316520" y="474779"/>
                </a:cubicBezTo>
                <a:cubicBezTo>
                  <a:pt x="297522" y="564911"/>
                  <a:pt x="224200" y="636593"/>
                  <a:pt x="158260" y="633039"/>
                </a:cubicBezTo>
                <a:cubicBezTo>
                  <a:pt x="68819" y="628875"/>
                  <a:pt x="-9893" y="564808"/>
                  <a:pt x="0" y="474779"/>
                </a:cubicBezTo>
                <a:moveTo>
                  <a:pt x="316519" y="474779"/>
                </a:moveTo>
                <a:cubicBezTo>
                  <a:pt x="319445" y="673619"/>
                  <a:pt x="310596" y="953350"/>
                  <a:pt x="316519" y="1080438"/>
                </a:cubicBezTo>
                <a:cubicBezTo>
                  <a:pt x="322442" y="1207526"/>
                  <a:pt x="317907" y="1604167"/>
                  <a:pt x="316519" y="1768687"/>
                </a:cubicBezTo>
                <a:cubicBezTo>
                  <a:pt x="315131" y="1933207"/>
                  <a:pt x="293294" y="2175403"/>
                  <a:pt x="316519" y="2539526"/>
                </a:cubicBezTo>
                <a:cubicBezTo>
                  <a:pt x="339744" y="2903649"/>
                  <a:pt x="298786" y="3002998"/>
                  <a:pt x="316519" y="3145185"/>
                </a:cubicBezTo>
                <a:cubicBezTo>
                  <a:pt x="334252" y="3287372"/>
                  <a:pt x="310185" y="3599158"/>
                  <a:pt x="316519" y="3874729"/>
                </a:cubicBezTo>
                <a:cubicBezTo>
                  <a:pt x="322853" y="4150300"/>
                  <a:pt x="295569" y="4430923"/>
                  <a:pt x="316519" y="460427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t"/>
            <a:r>
              <a:rPr lang="hr-HR" sz="3200" b="1" i="0" dirty="0">
                <a:solidFill>
                  <a:schemeClr val="tx1"/>
                </a:solidFill>
                <a:effectLst/>
              </a:rPr>
              <a:t>Prizor iz bolnice u Vukovaru ujesen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 fontAlgn="t"/>
            <a:r>
              <a:rPr lang="hr-HR" sz="3200" b="1" i="0" dirty="0" smtClean="0">
                <a:solidFill>
                  <a:schemeClr val="tx1"/>
                </a:solidFill>
                <a:effectLst/>
              </a:rPr>
              <a:t>1991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. ​</a:t>
            </a:r>
            <a:br>
              <a:rPr lang="hr-HR" sz="3200" b="1" i="0" dirty="0">
                <a:solidFill>
                  <a:schemeClr val="tx1"/>
                </a:solidFill>
                <a:effectLst/>
              </a:rPr>
            </a:br>
            <a:r>
              <a:rPr lang="hr-HR" sz="3200" b="1" i="0" dirty="0">
                <a:solidFill>
                  <a:schemeClr val="tx1"/>
                </a:solidFill>
                <a:effectLst/>
              </a:rPr>
              <a:t>​Bolnica je tijekom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 fontAlgn="t"/>
            <a:r>
              <a:rPr lang="hr-HR" sz="3200" b="1" i="0" dirty="0" smtClean="0">
                <a:solidFill>
                  <a:schemeClr val="tx1"/>
                </a:solidFill>
                <a:effectLst/>
              </a:rPr>
              <a:t>cijele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opsade organizirala uspješnu skrb za ranjenike.​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45B7F095-63C7-44CA-908D-EEA7B98E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548" y="1406448"/>
            <a:ext cx="6853287" cy="536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00537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B96C8943-C0BE-4D76-AE22-407AC398F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6884" y="1159496"/>
            <a:ext cx="8545116" cy="56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A7FA533D-A511-4C0B-A831-D053B66A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2675"/>
            <a:ext cx="3930869" cy="568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093A8830-CA08-4C03-8345-9B59F88E315C}"/>
              </a:ext>
            </a:extLst>
          </p:cNvPr>
          <p:cNvSpPr/>
          <p:nvPr/>
        </p:nvSpPr>
        <p:spPr>
          <a:xfrm>
            <a:off x="4908332" y="1603396"/>
            <a:ext cx="5669814" cy="4810702"/>
          </a:xfrm>
          <a:custGeom>
            <a:avLst/>
            <a:gdLst>
              <a:gd name="connsiteX0" fmla="*/ 5669814 w 5669814"/>
              <a:gd name="connsiteY0" fmla="*/ 175206 h 4810702"/>
              <a:gd name="connsiteX1" fmla="*/ 5494608 w 5669814"/>
              <a:gd name="connsiteY1" fmla="*/ 350412 h 4810702"/>
              <a:gd name="connsiteX2" fmla="*/ 5494608 w 5669814"/>
              <a:gd name="connsiteY2" fmla="*/ 175206 h 4810702"/>
              <a:gd name="connsiteX3" fmla="*/ 5407005 w 5669814"/>
              <a:gd name="connsiteY3" fmla="*/ 262809 h 4810702"/>
              <a:gd name="connsiteX4" fmla="*/ 5319402 w 5669814"/>
              <a:gd name="connsiteY4" fmla="*/ 175206 h 4810702"/>
              <a:gd name="connsiteX5" fmla="*/ 5319402 w 5669814"/>
              <a:gd name="connsiteY5" fmla="*/ 350412 h 4810702"/>
              <a:gd name="connsiteX6" fmla="*/ 4624936 w 5669814"/>
              <a:gd name="connsiteY6" fmla="*/ 350412 h 4810702"/>
              <a:gd name="connsiteX7" fmla="*/ 4084795 w 5669814"/>
              <a:gd name="connsiteY7" fmla="*/ 350412 h 4810702"/>
              <a:gd name="connsiteX8" fmla="*/ 3390329 w 5669814"/>
              <a:gd name="connsiteY8" fmla="*/ 350412 h 4810702"/>
              <a:gd name="connsiteX9" fmla="*/ 2747304 w 5669814"/>
              <a:gd name="connsiteY9" fmla="*/ 350412 h 4810702"/>
              <a:gd name="connsiteX10" fmla="*/ 2104280 w 5669814"/>
              <a:gd name="connsiteY10" fmla="*/ 350412 h 4810702"/>
              <a:gd name="connsiteX11" fmla="*/ 1358371 w 5669814"/>
              <a:gd name="connsiteY11" fmla="*/ 350412 h 4810702"/>
              <a:gd name="connsiteX12" fmla="*/ 818231 w 5669814"/>
              <a:gd name="connsiteY12" fmla="*/ 350412 h 4810702"/>
              <a:gd name="connsiteX13" fmla="*/ 175206 w 5669814"/>
              <a:gd name="connsiteY13" fmla="*/ 350412 h 4810702"/>
              <a:gd name="connsiteX14" fmla="*/ 0 w 5669814"/>
              <a:gd name="connsiteY14" fmla="*/ 525618 h 4810702"/>
              <a:gd name="connsiteX15" fmla="*/ 0 w 5669814"/>
              <a:gd name="connsiteY15" fmla="*/ 1210598 h 4810702"/>
              <a:gd name="connsiteX16" fmla="*/ 0 w 5669814"/>
              <a:gd name="connsiteY16" fmla="*/ 1936676 h 4810702"/>
              <a:gd name="connsiteX17" fmla="*/ 0 w 5669814"/>
              <a:gd name="connsiteY17" fmla="*/ 2621656 h 4810702"/>
              <a:gd name="connsiteX18" fmla="*/ 0 w 5669814"/>
              <a:gd name="connsiteY18" fmla="*/ 3265537 h 4810702"/>
              <a:gd name="connsiteX19" fmla="*/ 0 w 5669814"/>
              <a:gd name="connsiteY19" fmla="*/ 3827220 h 4810702"/>
              <a:gd name="connsiteX20" fmla="*/ 0 w 5669814"/>
              <a:gd name="connsiteY20" fmla="*/ 4635496 h 4810702"/>
              <a:gd name="connsiteX21" fmla="*/ 175206 w 5669814"/>
              <a:gd name="connsiteY21" fmla="*/ 4810702 h 4810702"/>
              <a:gd name="connsiteX22" fmla="*/ 350412 w 5669814"/>
              <a:gd name="connsiteY22" fmla="*/ 4635496 h 4810702"/>
              <a:gd name="connsiteX23" fmla="*/ 350412 w 5669814"/>
              <a:gd name="connsiteY23" fmla="*/ 4460290 h 4810702"/>
              <a:gd name="connsiteX24" fmla="*/ 1044878 w 5669814"/>
              <a:gd name="connsiteY24" fmla="*/ 4460290 h 4810702"/>
              <a:gd name="connsiteX25" fmla="*/ 1790787 w 5669814"/>
              <a:gd name="connsiteY25" fmla="*/ 4460290 h 4810702"/>
              <a:gd name="connsiteX26" fmla="*/ 2382369 w 5669814"/>
              <a:gd name="connsiteY26" fmla="*/ 4460290 h 4810702"/>
              <a:gd name="connsiteX27" fmla="*/ 2871068 w 5669814"/>
              <a:gd name="connsiteY27" fmla="*/ 4460290 h 4810702"/>
              <a:gd name="connsiteX28" fmla="*/ 3565535 w 5669814"/>
              <a:gd name="connsiteY28" fmla="*/ 4460290 h 4810702"/>
              <a:gd name="connsiteX29" fmla="*/ 4054233 w 5669814"/>
              <a:gd name="connsiteY29" fmla="*/ 4460290 h 4810702"/>
              <a:gd name="connsiteX30" fmla="*/ 4645816 w 5669814"/>
              <a:gd name="connsiteY30" fmla="*/ 4460290 h 4810702"/>
              <a:gd name="connsiteX31" fmla="*/ 5494608 w 5669814"/>
              <a:gd name="connsiteY31" fmla="*/ 4460290 h 4810702"/>
              <a:gd name="connsiteX32" fmla="*/ 5669814 w 5669814"/>
              <a:gd name="connsiteY32" fmla="*/ 4285084 h 4810702"/>
              <a:gd name="connsiteX33" fmla="*/ 5669814 w 5669814"/>
              <a:gd name="connsiteY33" fmla="*/ 3559006 h 4810702"/>
              <a:gd name="connsiteX34" fmla="*/ 5669814 w 5669814"/>
              <a:gd name="connsiteY34" fmla="*/ 2874026 h 4810702"/>
              <a:gd name="connsiteX35" fmla="*/ 5669814 w 5669814"/>
              <a:gd name="connsiteY35" fmla="*/ 2312343 h 4810702"/>
              <a:gd name="connsiteX36" fmla="*/ 5669814 w 5669814"/>
              <a:gd name="connsiteY36" fmla="*/ 1586264 h 4810702"/>
              <a:gd name="connsiteX37" fmla="*/ 5669814 w 5669814"/>
              <a:gd name="connsiteY37" fmla="*/ 1024581 h 4810702"/>
              <a:gd name="connsiteX38" fmla="*/ 5669814 w 5669814"/>
              <a:gd name="connsiteY38" fmla="*/ 175206 h 4810702"/>
              <a:gd name="connsiteX39" fmla="*/ 175206 w 5669814"/>
              <a:gd name="connsiteY39" fmla="*/ 700823 h 4810702"/>
              <a:gd name="connsiteX40" fmla="*/ 350412 w 5669814"/>
              <a:gd name="connsiteY40" fmla="*/ 525617 h 4810702"/>
              <a:gd name="connsiteX41" fmla="*/ 262809 w 5669814"/>
              <a:gd name="connsiteY41" fmla="*/ 438014 h 4810702"/>
              <a:gd name="connsiteX42" fmla="*/ 175206 w 5669814"/>
              <a:gd name="connsiteY42" fmla="*/ 525617 h 4810702"/>
              <a:gd name="connsiteX43" fmla="*/ 175206 w 5669814"/>
              <a:gd name="connsiteY43" fmla="*/ 700823 h 4810702"/>
              <a:gd name="connsiteX0" fmla="*/ 175206 w 5669814"/>
              <a:gd name="connsiteY0" fmla="*/ 700823 h 4810702"/>
              <a:gd name="connsiteX1" fmla="*/ 350412 w 5669814"/>
              <a:gd name="connsiteY1" fmla="*/ 525617 h 4810702"/>
              <a:gd name="connsiteX2" fmla="*/ 262809 w 5669814"/>
              <a:gd name="connsiteY2" fmla="*/ 438014 h 4810702"/>
              <a:gd name="connsiteX3" fmla="*/ 175206 w 5669814"/>
              <a:gd name="connsiteY3" fmla="*/ 525617 h 4810702"/>
              <a:gd name="connsiteX4" fmla="*/ 175206 w 5669814"/>
              <a:gd name="connsiteY4" fmla="*/ 700823 h 4810702"/>
              <a:gd name="connsiteX5" fmla="*/ 5494608 w 5669814"/>
              <a:gd name="connsiteY5" fmla="*/ 350412 h 4810702"/>
              <a:gd name="connsiteX6" fmla="*/ 5669814 w 5669814"/>
              <a:gd name="connsiteY6" fmla="*/ 175206 h 4810702"/>
              <a:gd name="connsiteX7" fmla="*/ 5494608 w 5669814"/>
              <a:gd name="connsiteY7" fmla="*/ 0 h 4810702"/>
              <a:gd name="connsiteX8" fmla="*/ 5319402 w 5669814"/>
              <a:gd name="connsiteY8" fmla="*/ 175206 h 4810702"/>
              <a:gd name="connsiteX9" fmla="*/ 5407005 w 5669814"/>
              <a:gd name="connsiteY9" fmla="*/ 262809 h 4810702"/>
              <a:gd name="connsiteX10" fmla="*/ 5494608 w 5669814"/>
              <a:gd name="connsiteY10" fmla="*/ 175206 h 4810702"/>
              <a:gd name="connsiteX11" fmla="*/ 5494608 w 5669814"/>
              <a:gd name="connsiteY11" fmla="*/ 350412 h 4810702"/>
              <a:gd name="connsiteX0" fmla="*/ 0 w 5669814"/>
              <a:gd name="connsiteY0" fmla="*/ 525617 h 4810702"/>
              <a:gd name="connsiteX1" fmla="*/ 175206 w 5669814"/>
              <a:gd name="connsiteY1" fmla="*/ 350411 h 4810702"/>
              <a:gd name="connsiteX2" fmla="*/ 663905 w 5669814"/>
              <a:gd name="connsiteY2" fmla="*/ 350411 h 4810702"/>
              <a:gd name="connsiteX3" fmla="*/ 1409813 w 5669814"/>
              <a:gd name="connsiteY3" fmla="*/ 350411 h 4810702"/>
              <a:gd name="connsiteX4" fmla="*/ 2001396 w 5669814"/>
              <a:gd name="connsiteY4" fmla="*/ 350411 h 4810702"/>
              <a:gd name="connsiteX5" fmla="*/ 2644420 w 5669814"/>
              <a:gd name="connsiteY5" fmla="*/ 350411 h 4810702"/>
              <a:gd name="connsiteX6" fmla="*/ 3133119 w 5669814"/>
              <a:gd name="connsiteY6" fmla="*/ 350412 h 4810702"/>
              <a:gd name="connsiteX7" fmla="*/ 3724701 w 5669814"/>
              <a:gd name="connsiteY7" fmla="*/ 350412 h 4810702"/>
              <a:gd name="connsiteX8" fmla="*/ 4419168 w 5669814"/>
              <a:gd name="connsiteY8" fmla="*/ 350412 h 4810702"/>
              <a:gd name="connsiteX9" fmla="*/ 5319402 w 5669814"/>
              <a:gd name="connsiteY9" fmla="*/ 350412 h 4810702"/>
              <a:gd name="connsiteX10" fmla="*/ 5319402 w 5669814"/>
              <a:gd name="connsiteY10" fmla="*/ 175206 h 4810702"/>
              <a:gd name="connsiteX11" fmla="*/ 5494608 w 5669814"/>
              <a:gd name="connsiteY11" fmla="*/ 0 h 4810702"/>
              <a:gd name="connsiteX12" fmla="*/ 5669814 w 5669814"/>
              <a:gd name="connsiteY12" fmla="*/ 175206 h 4810702"/>
              <a:gd name="connsiteX13" fmla="*/ 5669814 w 5669814"/>
              <a:gd name="connsiteY13" fmla="*/ 901285 h 4810702"/>
              <a:gd name="connsiteX14" fmla="*/ 5669814 w 5669814"/>
              <a:gd name="connsiteY14" fmla="*/ 1668462 h 4810702"/>
              <a:gd name="connsiteX15" fmla="*/ 5669814 w 5669814"/>
              <a:gd name="connsiteY15" fmla="*/ 2353442 h 4810702"/>
              <a:gd name="connsiteX16" fmla="*/ 5669814 w 5669814"/>
              <a:gd name="connsiteY16" fmla="*/ 2915125 h 4810702"/>
              <a:gd name="connsiteX17" fmla="*/ 5669814 w 5669814"/>
              <a:gd name="connsiteY17" fmla="*/ 3641204 h 4810702"/>
              <a:gd name="connsiteX18" fmla="*/ 5669814 w 5669814"/>
              <a:gd name="connsiteY18" fmla="*/ 4285085 h 4810702"/>
              <a:gd name="connsiteX19" fmla="*/ 5494608 w 5669814"/>
              <a:gd name="connsiteY19" fmla="*/ 4460291 h 4810702"/>
              <a:gd name="connsiteX20" fmla="*/ 4954467 w 5669814"/>
              <a:gd name="connsiteY20" fmla="*/ 4460291 h 4810702"/>
              <a:gd name="connsiteX21" fmla="*/ 4362885 w 5669814"/>
              <a:gd name="connsiteY21" fmla="*/ 4460291 h 4810702"/>
              <a:gd name="connsiteX22" fmla="*/ 3771302 w 5669814"/>
              <a:gd name="connsiteY22" fmla="*/ 4460291 h 4810702"/>
              <a:gd name="connsiteX23" fmla="*/ 3076836 w 5669814"/>
              <a:gd name="connsiteY23" fmla="*/ 4460291 h 4810702"/>
              <a:gd name="connsiteX24" fmla="*/ 2382369 w 5669814"/>
              <a:gd name="connsiteY24" fmla="*/ 4460290 h 4810702"/>
              <a:gd name="connsiteX25" fmla="*/ 1842229 w 5669814"/>
              <a:gd name="connsiteY25" fmla="*/ 4460290 h 4810702"/>
              <a:gd name="connsiteX26" fmla="*/ 1302088 w 5669814"/>
              <a:gd name="connsiteY26" fmla="*/ 4460290 h 4810702"/>
              <a:gd name="connsiteX27" fmla="*/ 350412 w 5669814"/>
              <a:gd name="connsiteY27" fmla="*/ 4460290 h 4810702"/>
              <a:gd name="connsiteX28" fmla="*/ 350412 w 5669814"/>
              <a:gd name="connsiteY28" fmla="*/ 4635496 h 4810702"/>
              <a:gd name="connsiteX29" fmla="*/ 175206 w 5669814"/>
              <a:gd name="connsiteY29" fmla="*/ 4810702 h 4810702"/>
              <a:gd name="connsiteX30" fmla="*/ 0 w 5669814"/>
              <a:gd name="connsiteY30" fmla="*/ 4635496 h 4810702"/>
              <a:gd name="connsiteX31" fmla="*/ 0 w 5669814"/>
              <a:gd name="connsiteY31" fmla="*/ 4073813 h 4810702"/>
              <a:gd name="connsiteX32" fmla="*/ 0 w 5669814"/>
              <a:gd name="connsiteY32" fmla="*/ 3429931 h 4810702"/>
              <a:gd name="connsiteX33" fmla="*/ 0 w 5669814"/>
              <a:gd name="connsiteY33" fmla="*/ 2868248 h 4810702"/>
              <a:gd name="connsiteX34" fmla="*/ 0 w 5669814"/>
              <a:gd name="connsiteY34" fmla="*/ 2306565 h 4810702"/>
              <a:gd name="connsiteX35" fmla="*/ 0 w 5669814"/>
              <a:gd name="connsiteY35" fmla="*/ 1621585 h 4810702"/>
              <a:gd name="connsiteX36" fmla="*/ 0 w 5669814"/>
              <a:gd name="connsiteY36" fmla="*/ 525617 h 4810702"/>
              <a:gd name="connsiteX37" fmla="*/ 5319402 w 5669814"/>
              <a:gd name="connsiteY37" fmla="*/ 350412 h 4810702"/>
              <a:gd name="connsiteX38" fmla="*/ 5494608 w 5669814"/>
              <a:gd name="connsiteY38" fmla="*/ 350412 h 4810702"/>
              <a:gd name="connsiteX39" fmla="*/ 5669814 w 5669814"/>
              <a:gd name="connsiteY39" fmla="*/ 175206 h 4810702"/>
              <a:gd name="connsiteX40" fmla="*/ 5494608 w 5669814"/>
              <a:gd name="connsiteY40" fmla="*/ 350412 h 4810702"/>
              <a:gd name="connsiteX41" fmla="*/ 5494608 w 5669814"/>
              <a:gd name="connsiteY41" fmla="*/ 175206 h 4810702"/>
              <a:gd name="connsiteX42" fmla="*/ 5407005 w 5669814"/>
              <a:gd name="connsiteY42" fmla="*/ 262809 h 4810702"/>
              <a:gd name="connsiteX43" fmla="*/ 5319402 w 5669814"/>
              <a:gd name="connsiteY43" fmla="*/ 175206 h 4810702"/>
              <a:gd name="connsiteX44" fmla="*/ 175206 w 5669814"/>
              <a:gd name="connsiteY44" fmla="*/ 700823 h 4810702"/>
              <a:gd name="connsiteX45" fmla="*/ 175206 w 5669814"/>
              <a:gd name="connsiteY45" fmla="*/ 525617 h 4810702"/>
              <a:gd name="connsiteX46" fmla="*/ 262809 w 5669814"/>
              <a:gd name="connsiteY46" fmla="*/ 438014 h 4810702"/>
              <a:gd name="connsiteX47" fmla="*/ 350412 w 5669814"/>
              <a:gd name="connsiteY47" fmla="*/ 525617 h 4810702"/>
              <a:gd name="connsiteX48" fmla="*/ 175206 w 5669814"/>
              <a:gd name="connsiteY48" fmla="*/ 700823 h 4810702"/>
              <a:gd name="connsiteX49" fmla="*/ 0 w 5669814"/>
              <a:gd name="connsiteY49" fmla="*/ 525617 h 4810702"/>
              <a:gd name="connsiteX50" fmla="*/ 350412 w 5669814"/>
              <a:gd name="connsiteY50" fmla="*/ 525617 h 4810702"/>
              <a:gd name="connsiteX51" fmla="*/ 350412 w 5669814"/>
              <a:gd name="connsiteY51" fmla="*/ 1181396 h 4810702"/>
              <a:gd name="connsiteX52" fmla="*/ 350412 w 5669814"/>
              <a:gd name="connsiteY52" fmla="*/ 1758481 h 4810702"/>
              <a:gd name="connsiteX53" fmla="*/ 350412 w 5669814"/>
              <a:gd name="connsiteY53" fmla="*/ 2374913 h 4810702"/>
              <a:gd name="connsiteX54" fmla="*/ 350412 w 5669814"/>
              <a:gd name="connsiteY54" fmla="*/ 3070039 h 4810702"/>
              <a:gd name="connsiteX55" fmla="*/ 350412 w 5669814"/>
              <a:gd name="connsiteY55" fmla="*/ 3686471 h 4810702"/>
              <a:gd name="connsiteX56" fmla="*/ 350412 w 5669814"/>
              <a:gd name="connsiteY56" fmla="*/ 4460290 h 48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669814" h="4810702" stroke="0" extrusionOk="0">
                <a:moveTo>
                  <a:pt x="5669814" y="175206"/>
                </a:moveTo>
                <a:cubicBezTo>
                  <a:pt x="5664281" y="268428"/>
                  <a:pt x="5592866" y="329247"/>
                  <a:pt x="5494608" y="350412"/>
                </a:cubicBezTo>
                <a:cubicBezTo>
                  <a:pt x="5503268" y="284372"/>
                  <a:pt x="5490833" y="260802"/>
                  <a:pt x="5494608" y="175206"/>
                </a:cubicBezTo>
                <a:cubicBezTo>
                  <a:pt x="5487765" y="215181"/>
                  <a:pt x="5461753" y="264534"/>
                  <a:pt x="5407005" y="262809"/>
                </a:cubicBezTo>
                <a:cubicBezTo>
                  <a:pt x="5355857" y="258456"/>
                  <a:pt x="5317996" y="221822"/>
                  <a:pt x="5319402" y="175206"/>
                </a:cubicBezTo>
                <a:cubicBezTo>
                  <a:pt x="5327210" y="240474"/>
                  <a:pt x="5315774" y="286263"/>
                  <a:pt x="5319402" y="350412"/>
                </a:cubicBezTo>
                <a:cubicBezTo>
                  <a:pt x="5040809" y="353334"/>
                  <a:pt x="4944105" y="346590"/>
                  <a:pt x="4624936" y="350412"/>
                </a:cubicBezTo>
                <a:cubicBezTo>
                  <a:pt x="4305767" y="354234"/>
                  <a:pt x="4198778" y="332229"/>
                  <a:pt x="4084795" y="350412"/>
                </a:cubicBezTo>
                <a:cubicBezTo>
                  <a:pt x="3970812" y="368595"/>
                  <a:pt x="3679524" y="382069"/>
                  <a:pt x="3390329" y="350412"/>
                </a:cubicBezTo>
                <a:cubicBezTo>
                  <a:pt x="3101134" y="318755"/>
                  <a:pt x="2943577" y="371097"/>
                  <a:pt x="2747304" y="350412"/>
                </a:cubicBezTo>
                <a:cubicBezTo>
                  <a:pt x="2551032" y="329727"/>
                  <a:pt x="2245826" y="319588"/>
                  <a:pt x="2104280" y="350412"/>
                </a:cubicBezTo>
                <a:cubicBezTo>
                  <a:pt x="1962734" y="381236"/>
                  <a:pt x="1609266" y="319901"/>
                  <a:pt x="1358371" y="350412"/>
                </a:cubicBezTo>
                <a:cubicBezTo>
                  <a:pt x="1107476" y="380923"/>
                  <a:pt x="949679" y="369571"/>
                  <a:pt x="818231" y="350412"/>
                </a:cubicBezTo>
                <a:cubicBezTo>
                  <a:pt x="686783" y="331253"/>
                  <a:pt x="372276" y="323053"/>
                  <a:pt x="175206" y="350412"/>
                </a:cubicBezTo>
                <a:cubicBezTo>
                  <a:pt x="75863" y="350825"/>
                  <a:pt x="-2668" y="420529"/>
                  <a:pt x="0" y="525618"/>
                </a:cubicBezTo>
                <a:cubicBezTo>
                  <a:pt x="-23732" y="848304"/>
                  <a:pt x="-26954" y="942354"/>
                  <a:pt x="0" y="1210598"/>
                </a:cubicBezTo>
                <a:cubicBezTo>
                  <a:pt x="26954" y="1478842"/>
                  <a:pt x="31717" y="1774137"/>
                  <a:pt x="0" y="1936676"/>
                </a:cubicBezTo>
                <a:cubicBezTo>
                  <a:pt x="-31717" y="2099215"/>
                  <a:pt x="-4196" y="2417926"/>
                  <a:pt x="0" y="2621656"/>
                </a:cubicBezTo>
                <a:cubicBezTo>
                  <a:pt x="4196" y="2825386"/>
                  <a:pt x="1775" y="3014113"/>
                  <a:pt x="0" y="3265537"/>
                </a:cubicBezTo>
                <a:cubicBezTo>
                  <a:pt x="-1775" y="3516961"/>
                  <a:pt x="18015" y="3674549"/>
                  <a:pt x="0" y="3827220"/>
                </a:cubicBezTo>
                <a:cubicBezTo>
                  <a:pt x="-18015" y="3979891"/>
                  <a:pt x="16795" y="4470503"/>
                  <a:pt x="0" y="4635496"/>
                </a:cubicBezTo>
                <a:cubicBezTo>
                  <a:pt x="-7725" y="4733482"/>
                  <a:pt x="88825" y="4811020"/>
                  <a:pt x="175206" y="4810702"/>
                </a:cubicBezTo>
                <a:cubicBezTo>
                  <a:pt x="262014" y="4811217"/>
                  <a:pt x="342625" y="4748346"/>
                  <a:pt x="350412" y="4635496"/>
                </a:cubicBezTo>
                <a:cubicBezTo>
                  <a:pt x="353941" y="4550248"/>
                  <a:pt x="356415" y="4504801"/>
                  <a:pt x="350412" y="4460290"/>
                </a:cubicBezTo>
                <a:cubicBezTo>
                  <a:pt x="686956" y="4459266"/>
                  <a:pt x="843835" y="4487093"/>
                  <a:pt x="1044878" y="4460290"/>
                </a:cubicBezTo>
                <a:cubicBezTo>
                  <a:pt x="1245921" y="4433487"/>
                  <a:pt x="1471479" y="4436316"/>
                  <a:pt x="1790787" y="4460290"/>
                </a:cubicBezTo>
                <a:cubicBezTo>
                  <a:pt x="2110095" y="4484264"/>
                  <a:pt x="2216772" y="4439065"/>
                  <a:pt x="2382369" y="4460290"/>
                </a:cubicBezTo>
                <a:cubicBezTo>
                  <a:pt x="2547966" y="4481515"/>
                  <a:pt x="2744447" y="4473736"/>
                  <a:pt x="2871068" y="4460290"/>
                </a:cubicBezTo>
                <a:cubicBezTo>
                  <a:pt x="2997689" y="4446844"/>
                  <a:pt x="3420756" y="4479505"/>
                  <a:pt x="3565535" y="4460290"/>
                </a:cubicBezTo>
                <a:cubicBezTo>
                  <a:pt x="3710314" y="4441075"/>
                  <a:pt x="3913868" y="4483937"/>
                  <a:pt x="4054233" y="4460290"/>
                </a:cubicBezTo>
                <a:cubicBezTo>
                  <a:pt x="4194598" y="4436643"/>
                  <a:pt x="4358436" y="4483206"/>
                  <a:pt x="4645816" y="4460290"/>
                </a:cubicBezTo>
                <a:cubicBezTo>
                  <a:pt x="4933196" y="4437374"/>
                  <a:pt x="5295770" y="4425338"/>
                  <a:pt x="5494608" y="4460290"/>
                </a:cubicBezTo>
                <a:cubicBezTo>
                  <a:pt x="5595601" y="4471062"/>
                  <a:pt x="5660856" y="4364291"/>
                  <a:pt x="5669814" y="4285084"/>
                </a:cubicBezTo>
                <a:cubicBezTo>
                  <a:pt x="5679223" y="4002302"/>
                  <a:pt x="5705748" y="3855207"/>
                  <a:pt x="5669814" y="3559006"/>
                </a:cubicBezTo>
                <a:cubicBezTo>
                  <a:pt x="5633880" y="3262805"/>
                  <a:pt x="5680187" y="3048577"/>
                  <a:pt x="5669814" y="2874026"/>
                </a:cubicBezTo>
                <a:cubicBezTo>
                  <a:pt x="5659441" y="2699475"/>
                  <a:pt x="5665452" y="2566190"/>
                  <a:pt x="5669814" y="2312343"/>
                </a:cubicBezTo>
                <a:cubicBezTo>
                  <a:pt x="5674176" y="2058496"/>
                  <a:pt x="5658543" y="1914712"/>
                  <a:pt x="5669814" y="1586264"/>
                </a:cubicBezTo>
                <a:cubicBezTo>
                  <a:pt x="5681085" y="1257816"/>
                  <a:pt x="5652933" y="1299920"/>
                  <a:pt x="5669814" y="1024581"/>
                </a:cubicBezTo>
                <a:cubicBezTo>
                  <a:pt x="5686695" y="749242"/>
                  <a:pt x="5661511" y="463230"/>
                  <a:pt x="5669814" y="175206"/>
                </a:cubicBezTo>
                <a:close/>
                <a:moveTo>
                  <a:pt x="175206" y="700823"/>
                </a:moveTo>
                <a:cubicBezTo>
                  <a:pt x="288485" y="697630"/>
                  <a:pt x="348143" y="616848"/>
                  <a:pt x="350412" y="525617"/>
                </a:cubicBezTo>
                <a:cubicBezTo>
                  <a:pt x="352896" y="474389"/>
                  <a:pt x="319408" y="429691"/>
                  <a:pt x="262809" y="438014"/>
                </a:cubicBezTo>
                <a:cubicBezTo>
                  <a:pt x="214015" y="439084"/>
                  <a:pt x="176688" y="467310"/>
                  <a:pt x="175206" y="525617"/>
                </a:cubicBezTo>
                <a:cubicBezTo>
                  <a:pt x="166629" y="610430"/>
                  <a:pt x="178677" y="651413"/>
                  <a:pt x="175206" y="700823"/>
                </a:cubicBezTo>
                <a:close/>
              </a:path>
              <a:path w="5669814" h="4810702" fill="darkenLess" stroke="0" extrusionOk="0">
                <a:moveTo>
                  <a:pt x="175206" y="700823"/>
                </a:moveTo>
                <a:cubicBezTo>
                  <a:pt x="263101" y="684187"/>
                  <a:pt x="328141" y="626749"/>
                  <a:pt x="350412" y="525617"/>
                </a:cubicBezTo>
                <a:cubicBezTo>
                  <a:pt x="352219" y="481658"/>
                  <a:pt x="317163" y="435574"/>
                  <a:pt x="262809" y="438014"/>
                </a:cubicBezTo>
                <a:cubicBezTo>
                  <a:pt x="216804" y="435118"/>
                  <a:pt x="182393" y="473144"/>
                  <a:pt x="175206" y="525617"/>
                </a:cubicBezTo>
                <a:cubicBezTo>
                  <a:pt x="175147" y="577439"/>
                  <a:pt x="177246" y="619968"/>
                  <a:pt x="175206" y="700823"/>
                </a:cubicBezTo>
                <a:close/>
                <a:moveTo>
                  <a:pt x="5494608" y="350412"/>
                </a:moveTo>
                <a:cubicBezTo>
                  <a:pt x="5582976" y="359582"/>
                  <a:pt x="5680861" y="285561"/>
                  <a:pt x="5669814" y="175206"/>
                </a:cubicBezTo>
                <a:cubicBezTo>
                  <a:pt x="5656983" y="78167"/>
                  <a:pt x="5585277" y="5043"/>
                  <a:pt x="5494608" y="0"/>
                </a:cubicBezTo>
                <a:cubicBezTo>
                  <a:pt x="5380367" y="2911"/>
                  <a:pt x="5320786" y="81797"/>
                  <a:pt x="5319402" y="175206"/>
                </a:cubicBezTo>
                <a:cubicBezTo>
                  <a:pt x="5315202" y="224456"/>
                  <a:pt x="5365959" y="261464"/>
                  <a:pt x="5407005" y="262809"/>
                </a:cubicBezTo>
                <a:cubicBezTo>
                  <a:pt x="5445887" y="268481"/>
                  <a:pt x="5496516" y="223943"/>
                  <a:pt x="5494608" y="175206"/>
                </a:cubicBezTo>
                <a:cubicBezTo>
                  <a:pt x="5493013" y="234657"/>
                  <a:pt x="5493881" y="279807"/>
                  <a:pt x="5494608" y="350412"/>
                </a:cubicBezTo>
                <a:close/>
              </a:path>
              <a:path w="5669814" h="4810702" fill="none" extrusionOk="0">
                <a:moveTo>
                  <a:pt x="0" y="525617"/>
                </a:moveTo>
                <a:cubicBezTo>
                  <a:pt x="868" y="415978"/>
                  <a:pt x="96919" y="335482"/>
                  <a:pt x="175206" y="350411"/>
                </a:cubicBezTo>
                <a:cubicBezTo>
                  <a:pt x="319193" y="367313"/>
                  <a:pt x="556026" y="327219"/>
                  <a:pt x="663905" y="350411"/>
                </a:cubicBezTo>
                <a:cubicBezTo>
                  <a:pt x="771784" y="373603"/>
                  <a:pt x="1201703" y="332738"/>
                  <a:pt x="1409813" y="350411"/>
                </a:cubicBezTo>
                <a:cubicBezTo>
                  <a:pt x="1617923" y="368084"/>
                  <a:pt x="1799914" y="336818"/>
                  <a:pt x="2001396" y="350411"/>
                </a:cubicBezTo>
                <a:cubicBezTo>
                  <a:pt x="2202878" y="364004"/>
                  <a:pt x="2340711" y="352337"/>
                  <a:pt x="2644420" y="350411"/>
                </a:cubicBezTo>
                <a:cubicBezTo>
                  <a:pt x="2948129" y="348486"/>
                  <a:pt x="2914386" y="328710"/>
                  <a:pt x="3133119" y="350412"/>
                </a:cubicBezTo>
                <a:cubicBezTo>
                  <a:pt x="3351852" y="372113"/>
                  <a:pt x="3499435" y="353329"/>
                  <a:pt x="3724701" y="350412"/>
                </a:cubicBezTo>
                <a:cubicBezTo>
                  <a:pt x="3949967" y="347495"/>
                  <a:pt x="4136351" y="342250"/>
                  <a:pt x="4419168" y="350412"/>
                </a:cubicBezTo>
                <a:cubicBezTo>
                  <a:pt x="4701985" y="358574"/>
                  <a:pt x="4955686" y="338218"/>
                  <a:pt x="5319402" y="350412"/>
                </a:cubicBezTo>
                <a:cubicBezTo>
                  <a:pt x="5311162" y="270043"/>
                  <a:pt x="5323176" y="258695"/>
                  <a:pt x="5319402" y="175206"/>
                </a:cubicBezTo>
                <a:cubicBezTo>
                  <a:pt x="5320739" y="58386"/>
                  <a:pt x="5407260" y="18698"/>
                  <a:pt x="5494608" y="0"/>
                </a:cubicBezTo>
                <a:cubicBezTo>
                  <a:pt x="5587060" y="16903"/>
                  <a:pt x="5686795" y="69994"/>
                  <a:pt x="5669814" y="175206"/>
                </a:cubicBezTo>
                <a:cubicBezTo>
                  <a:pt x="5695591" y="447941"/>
                  <a:pt x="5649782" y="656251"/>
                  <a:pt x="5669814" y="901285"/>
                </a:cubicBezTo>
                <a:cubicBezTo>
                  <a:pt x="5689846" y="1146319"/>
                  <a:pt x="5658209" y="1383235"/>
                  <a:pt x="5669814" y="1668462"/>
                </a:cubicBezTo>
                <a:cubicBezTo>
                  <a:pt x="5681419" y="1953689"/>
                  <a:pt x="5679400" y="2138144"/>
                  <a:pt x="5669814" y="2353442"/>
                </a:cubicBezTo>
                <a:cubicBezTo>
                  <a:pt x="5660228" y="2568740"/>
                  <a:pt x="5694164" y="2656777"/>
                  <a:pt x="5669814" y="2915125"/>
                </a:cubicBezTo>
                <a:cubicBezTo>
                  <a:pt x="5645464" y="3173473"/>
                  <a:pt x="5706063" y="3341649"/>
                  <a:pt x="5669814" y="3641204"/>
                </a:cubicBezTo>
                <a:cubicBezTo>
                  <a:pt x="5633565" y="3940759"/>
                  <a:pt x="5684817" y="3985088"/>
                  <a:pt x="5669814" y="4285085"/>
                </a:cubicBezTo>
                <a:cubicBezTo>
                  <a:pt x="5677835" y="4366912"/>
                  <a:pt x="5571374" y="4462293"/>
                  <a:pt x="5494608" y="4460291"/>
                </a:cubicBezTo>
                <a:cubicBezTo>
                  <a:pt x="5299945" y="4484469"/>
                  <a:pt x="5066796" y="4460916"/>
                  <a:pt x="4954467" y="4460291"/>
                </a:cubicBezTo>
                <a:cubicBezTo>
                  <a:pt x="4842138" y="4459666"/>
                  <a:pt x="4548386" y="4470134"/>
                  <a:pt x="4362885" y="4460291"/>
                </a:cubicBezTo>
                <a:cubicBezTo>
                  <a:pt x="4177384" y="4450448"/>
                  <a:pt x="3974591" y="4478201"/>
                  <a:pt x="3771302" y="4460291"/>
                </a:cubicBezTo>
                <a:cubicBezTo>
                  <a:pt x="3568013" y="4442381"/>
                  <a:pt x="3243076" y="4495014"/>
                  <a:pt x="3076836" y="4460291"/>
                </a:cubicBezTo>
                <a:cubicBezTo>
                  <a:pt x="2910596" y="4425568"/>
                  <a:pt x="2635511" y="4457829"/>
                  <a:pt x="2382369" y="4460290"/>
                </a:cubicBezTo>
                <a:cubicBezTo>
                  <a:pt x="2129227" y="4462751"/>
                  <a:pt x="2018315" y="4467655"/>
                  <a:pt x="1842229" y="4460290"/>
                </a:cubicBezTo>
                <a:cubicBezTo>
                  <a:pt x="1666143" y="4452925"/>
                  <a:pt x="1519548" y="4442090"/>
                  <a:pt x="1302088" y="4460290"/>
                </a:cubicBezTo>
                <a:cubicBezTo>
                  <a:pt x="1084628" y="4478490"/>
                  <a:pt x="555509" y="4436354"/>
                  <a:pt x="350412" y="4460290"/>
                </a:cubicBezTo>
                <a:cubicBezTo>
                  <a:pt x="347143" y="4537239"/>
                  <a:pt x="346950" y="4569697"/>
                  <a:pt x="350412" y="4635496"/>
                </a:cubicBezTo>
                <a:cubicBezTo>
                  <a:pt x="356464" y="4726792"/>
                  <a:pt x="279828" y="4817651"/>
                  <a:pt x="175206" y="4810702"/>
                </a:cubicBezTo>
                <a:cubicBezTo>
                  <a:pt x="85801" y="4823473"/>
                  <a:pt x="-12035" y="4725998"/>
                  <a:pt x="0" y="4635496"/>
                </a:cubicBezTo>
                <a:cubicBezTo>
                  <a:pt x="-17169" y="4459516"/>
                  <a:pt x="10324" y="4284613"/>
                  <a:pt x="0" y="4073813"/>
                </a:cubicBezTo>
                <a:cubicBezTo>
                  <a:pt x="-10324" y="3863013"/>
                  <a:pt x="31036" y="3684595"/>
                  <a:pt x="0" y="3429931"/>
                </a:cubicBezTo>
                <a:cubicBezTo>
                  <a:pt x="-31036" y="3175267"/>
                  <a:pt x="22709" y="2989024"/>
                  <a:pt x="0" y="2868248"/>
                </a:cubicBezTo>
                <a:cubicBezTo>
                  <a:pt x="-22709" y="2747472"/>
                  <a:pt x="18993" y="2449686"/>
                  <a:pt x="0" y="2306565"/>
                </a:cubicBezTo>
                <a:cubicBezTo>
                  <a:pt x="-18993" y="2163444"/>
                  <a:pt x="5714" y="1920825"/>
                  <a:pt x="0" y="1621585"/>
                </a:cubicBezTo>
                <a:cubicBezTo>
                  <a:pt x="-5714" y="1322345"/>
                  <a:pt x="35459" y="859242"/>
                  <a:pt x="0" y="525617"/>
                </a:cubicBezTo>
                <a:close/>
                <a:moveTo>
                  <a:pt x="5319402" y="350412"/>
                </a:moveTo>
                <a:cubicBezTo>
                  <a:pt x="5406697" y="353170"/>
                  <a:pt x="5458724" y="343078"/>
                  <a:pt x="5494608" y="350412"/>
                </a:cubicBezTo>
                <a:cubicBezTo>
                  <a:pt x="5593712" y="356170"/>
                  <a:pt x="5675083" y="289662"/>
                  <a:pt x="5669814" y="175206"/>
                </a:cubicBezTo>
                <a:moveTo>
                  <a:pt x="5494608" y="350412"/>
                </a:moveTo>
                <a:cubicBezTo>
                  <a:pt x="5495776" y="289417"/>
                  <a:pt x="5492453" y="247169"/>
                  <a:pt x="5494608" y="175206"/>
                </a:cubicBezTo>
                <a:cubicBezTo>
                  <a:pt x="5493046" y="223252"/>
                  <a:pt x="5466711" y="262632"/>
                  <a:pt x="5407005" y="262809"/>
                </a:cubicBezTo>
                <a:cubicBezTo>
                  <a:pt x="5364555" y="262174"/>
                  <a:pt x="5317826" y="222679"/>
                  <a:pt x="5319402" y="175206"/>
                </a:cubicBezTo>
                <a:moveTo>
                  <a:pt x="175206" y="700823"/>
                </a:moveTo>
                <a:cubicBezTo>
                  <a:pt x="181886" y="662988"/>
                  <a:pt x="169462" y="590183"/>
                  <a:pt x="175206" y="525617"/>
                </a:cubicBezTo>
                <a:cubicBezTo>
                  <a:pt x="175332" y="479388"/>
                  <a:pt x="220396" y="437917"/>
                  <a:pt x="262809" y="438014"/>
                </a:cubicBezTo>
                <a:cubicBezTo>
                  <a:pt x="312484" y="439868"/>
                  <a:pt x="348699" y="471121"/>
                  <a:pt x="350412" y="525617"/>
                </a:cubicBezTo>
                <a:cubicBezTo>
                  <a:pt x="349906" y="631092"/>
                  <a:pt x="264597" y="696837"/>
                  <a:pt x="175206" y="700823"/>
                </a:cubicBezTo>
                <a:cubicBezTo>
                  <a:pt x="63911" y="684087"/>
                  <a:pt x="4984" y="637272"/>
                  <a:pt x="0" y="525617"/>
                </a:cubicBezTo>
                <a:moveTo>
                  <a:pt x="350412" y="525617"/>
                </a:moveTo>
                <a:cubicBezTo>
                  <a:pt x="360188" y="768777"/>
                  <a:pt x="348141" y="902954"/>
                  <a:pt x="350412" y="1181396"/>
                </a:cubicBezTo>
                <a:cubicBezTo>
                  <a:pt x="352683" y="1459838"/>
                  <a:pt x="349481" y="1568965"/>
                  <a:pt x="350412" y="1758481"/>
                </a:cubicBezTo>
                <a:cubicBezTo>
                  <a:pt x="351343" y="1947998"/>
                  <a:pt x="344478" y="2120236"/>
                  <a:pt x="350412" y="2374913"/>
                </a:cubicBezTo>
                <a:cubicBezTo>
                  <a:pt x="356346" y="2629590"/>
                  <a:pt x="380632" y="2756230"/>
                  <a:pt x="350412" y="3070039"/>
                </a:cubicBezTo>
                <a:cubicBezTo>
                  <a:pt x="320192" y="3383848"/>
                  <a:pt x="367498" y="3403475"/>
                  <a:pt x="350412" y="3686471"/>
                </a:cubicBezTo>
                <a:cubicBezTo>
                  <a:pt x="333326" y="3969467"/>
                  <a:pt x="316395" y="4107035"/>
                  <a:pt x="350412" y="4460290"/>
                </a:cubicBezTo>
              </a:path>
              <a:path w="5669814" h="4810702" fill="none" stroke="0" extrusionOk="0">
                <a:moveTo>
                  <a:pt x="0" y="525617"/>
                </a:moveTo>
                <a:cubicBezTo>
                  <a:pt x="735" y="431265"/>
                  <a:pt x="91356" y="340266"/>
                  <a:pt x="175206" y="350411"/>
                </a:cubicBezTo>
                <a:cubicBezTo>
                  <a:pt x="303089" y="352105"/>
                  <a:pt x="524959" y="347158"/>
                  <a:pt x="663905" y="350411"/>
                </a:cubicBezTo>
                <a:cubicBezTo>
                  <a:pt x="802851" y="353664"/>
                  <a:pt x="1016274" y="347740"/>
                  <a:pt x="1204045" y="350411"/>
                </a:cubicBezTo>
                <a:cubicBezTo>
                  <a:pt x="1391816" y="353082"/>
                  <a:pt x="1583204" y="370887"/>
                  <a:pt x="1847070" y="350411"/>
                </a:cubicBezTo>
                <a:cubicBezTo>
                  <a:pt x="2110936" y="329935"/>
                  <a:pt x="2128008" y="346579"/>
                  <a:pt x="2335768" y="350411"/>
                </a:cubicBezTo>
                <a:cubicBezTo>
                  <a:pt x="2543528" y="354243"/>
                  <a:pt x="2879280" y="356280"/>
                  <a:pt x="3030235" y="350412"/>
                </a:cubicBezTo>
                <a:cubicBezTo>
                  <a:pt x="3181190" y="344544"/>
                  <a:pt x="3279921" y="371246"/>
                  <a:pt x="3518933" y="350412"/>
                </a:cubicBezTo>
                <a:cubicBezTo>
                  <a:pt x="3757945" y="329578"/>
                  <a:pt x="3955820" y="365961"/>
                  <a:pt x="4110516" y="350412"/>
                </a:cubicBezTo>
                <a:cubicBezTo>
                  <a:pt x="4265212" y="334863"/>
                  <a:pt x="5064330" y="344143"/>
                  <a:pt x="5319402" y="350412"/>
                </a:cubicBezTo>
                <a:cubicBezTo>
                  <a:pt x="5319985" y="266464"/>
                  <a:pt x="5322698" y="217392"/>
                  <a:pt x="5319402" y="175206"/>
                </a:cubicBezTo>
                <a:cubicBezTo>
                  <a:pt x="5299843" y="73851"/>
                  <a:pt x="5399488" y="8622"/>
                  <a:pt x="5494608" y="0"/>
                </a:cubicBezTo>
                <a:cubicBezTo>
                  <a:pt x="5589321" y="21861"/>
                  <a:pt x="5671264" y="75503"/>
                  <a:pt x="5669814" y="175206"/>
                </a:cubicBezTo>
                <a:cubicBezTo>
                  <a:pt x="5654633" y="370625"/>
                  <a:pt x="5638499" y="558211"/>
                  <a:pt x="5669814" y="860186"/>
                </a:cubicBezTo>
                <a:cubicBezTo>
                  <a:pt x="5701129" y="1162161"/>
                  <a:pt x="5676082" y="1231326"/>
                  <a:pt x="5669814" y="1462968"/>
                </a:cubicBezTo>
                <a:cubicBezTo>
                  <a:pt x="5663546" y="1694610"/>
                  <a:pt x="5696533" y="2000145"/>
                  <a:pt x="5669814" y="2147948"/>
                </a:cubicBezTo>
                <a:cubicBezTo>
                  <a:pt x="5643095" y="2295751"/>
                  <a:pt x="5682353" y="2634895"/>
                  <a:pt x="5669814" y="2915125"/>
                </a:cubicBezTo>
                <a:cubicBezTo>
                  <a:pt x="5657275" y="3195355"/>
                  <a:pt x="5675231" y="3375517"/>
                  <a:pt x="5669814" y="3559006"/>
                </a:cubicBezTo>
                <a:cubicBezTo>
                  <a:pt x="5664397" y="3742495"/>
                  <a:pt x="5641807" y="3988553"/>
                  <a:pt x="5669814" y="4285085"/>
                </a:cubicBezTo>
                <a:cubicBezTo>
                  <a:pt x="5686904" y="4389663"/>
                  <a:pt x="5578460" y="4451046"/>
                  <a:pt x="5494608" y="4460291"/>
                </a:cubicBezTo>
                <a:cubicBezTo>
                  <a:pt x="5244528" y="4443974"/>
                  <a:pt x="5031006" y="4439383"/>
                  <a:pt x="4800142" y="4460291"/>
                </a:cubicBezTo>
                <a:cubicBezTo>
                  <a:pt x="4569278" y="4481199"/>
                  <a:pt x="4386484" y="4448584"/>
                  <a:pt x="4054233" y="4460291"/>
                </a:cubicBezTo>
                <a:cubicBezTo>
                  <a:pt x="3721982" y="4471998"/>
                  <a:pt x="3500311" y="4452062"/>
                  <a:pt x="3308325" y="4460291"/>
                </a:cubicBezTo>
                <a:cubicBezTo>
                  <a:pt x="3116339" y="4468519"/>
                  <a:pt x="2886219" y="4458486"/>
                  <a:pt x="2665300" y="4460290"/>
                </a:cubicBezTo>
                <a:cubicBezTo>
                  <a:pt x="2444381" y="4462094"/>
                  <a:pt x="2317334" y="4435459"/>
                  <a:pt x="2125160" y="4460290"/>
                </a:cubicBezTo>
                <a:cubicBezTo>
                  <a:pt x="1932986" y="4485121"/>
                  <a:pt x="1700216" y="4435385"/>
                  <a:pt x="1585019" y="4460290"/>
                </a:cubicBezTo>
                <a:cubicBezTo>
                  <a:pt x="1469822" y="4485195"/>
                  <a:pt x="1157533" y="4450643"/>
                  <a:pt x="1044878" y="4460290"/>
                </a:cubicBezTo>
                <a:cubicBezTo>
                  <a:pt x="932223" y="4469937"/>
                  <a:pt x="529923" y="4450466"/>
                  <a:pt x="350412" y="4460290"/>
                </a:cubicBezTo>
                <a:cubicBezTo>
                  <a:pt x="358706" y="4506318"/>
                  <a:pt x="352495" y="4570794"/>
                  <a:pt x="350412" y="4635496"/>
                </a:cubicBezTo>
                <a:cubicBezTo>
                  <a:pt x="369373" y="4722006"/>
                  <a:pt x="263253" y="4815223"/>
                  <a:pt x="175206" y="4810702"/>
                </a:cubicBezTo>
                <a:cubicBezTo>
                  <a:pt x="68251" y="4832377"/>
                  <a:pt x="14545" y="4718922"/>
                  <a:pt x="0" y="4635496"/>
                </a:cubicBezTo>
                <a:cubicBezTo>
                  <a:pt x="6477" y="4335980"/>
                  <a:pt x="-16852" y="4091814"/>
                  <a:pt x="0" y="3909417"/>
                </a:cubicBezTo>
                <a:cubicBezTo>
                  <a:pt x="16852" y="3727020"/>
                  <a:pt x="-5772" y="3525623"/>
                  <a:pt x="0" y="3183339"/>
                </a:cubicBezTo>
                <a:cubicBezTo>
                  <a:pt x="5772" y="2841055"/>
                  <a:pt x="-25846" y="2709567"/>
                  <a:pt x="0" y="2580557"/>
                </a:cubicBezTo>
                <a:cubicBezTo>
                  <a:pt x="25846" y="2451547"/>
                  <a:pt x="12702" y="2283318"/>
                  <a:pt x="0" y="2018873"/>
                </a:cubicBezTo>
                <a:cubicBezTo>
                  <a:pt x="-12702" y="1754428"/>
                  <a:pt x="-18666" y="1527266"/>
                  <a:pt x="0" y="1333893"/>
                </a:cubicBezTo>
                <a:cubicBezTo>
                  <a:pt x="18666" y="1140520"/>
                  <a:pt x="14278" y="764568"/>
                  <a:pt x="0" y="525617"/>
                </a:cubicBezTo>
                <a:close/>
                <a:moveTo>
                  <a:pt x="5319402" y="350412"/>
                </a:moveTo>
                <a:cubicBezTo>
                  <a:pt x="5367854" y="350183"/>
                  <a:pt x="5421153" y="349354"/>
                  <a:pt x="5494608" y="350412"/>
                </a:cubicBezTo>
                <a:cubicBezTo>
                  <a:pt x="5578102" y="340034"/>
                  <a:pt x="5654962" y="279200"/>
                  <a:pt x="5669814" y="175206"/>
                </a:cubicBezTo>
                <a:moveTo>
                  <a:pt x="5494608" y="350412"/>
                </a:moveTo>
                <a:cubicBezTo>
                  <a:pt x="5497787" y="301397"/>
                  <a:pt x="5496496" y="259615"/>
                  <a:pt x="5494608" y="175206"/>
                </a:cubicBezTo>
                <a:cubicBezTo>
                  <a:pt x="5496072" y="232723"/>
                  <a:pt x="5462237" y="262690"/>
                  <a:pt x="5407005" y="262809"/>
                </a:cubicBezTo>
                <a:cubicBezTo>
                  <a:pt x="5354329" y="270557"/>
                  <a:pt x="5311682" y="223889"/>
                  <a:pt x="5319402" y="175206"/>
                </a:cubicBezTo>
                <a:moveTo>
                  <a:pt x="175206" y="700823"/>
                </a:moveTo>
                <a:cubicBezTo>
                  <a:pt x="175596" y="624215"/>
                  <a:pt x="175657" y="602875"/>
                  <a:pt x="175206" y="525617"/>
                </a:cubicBezTo>
                <a:cubicBezTo>
                  <a:pt x="174106" y="475568"/>
                  <a:pt x="217563" y="447839"/>
                  <a:pt x="262809" y="438014"/>
                </a:cubicBezTo>
                <a:cubicBezTo>
                  <a:pt x="309161" y="439962"/>
                  <a:pt x="355198" y="486078"/>
                  <a:pt x="350412" y="525617"/>
                </a:cubicBezTo>
                <a:cubicBezTo>
                  <a:pt x="351519" y="620194"/>
                  <a:pt x="263235" y="705028"/>
                  <a:pt x="175206" y="700823"/>
                </a:cubicBezTo>
                <a:cubicBezTo>
                  <a:pt x="68001" y="684963"/>
                  <a:pt x="-659" y="642482"/>
                  <a:pt x="0" y="525617"/>
                </a:cubicBezTo>
                <a:moveTo>
                  <a:pt x="350412" y="525617"/>
                </a:moveTo>
                <a:cubicBezTo>
                  <a:pt x="350903" y="650126"/>
                  <a:pt x="378125" y="903596"/>
                  <a:pt x="350412" y="1102702"/>
                </a:cubicBezTo>
                <a:cubicBezTo>
                  <a:pt x="322699" y="1301808"/>
                  <a:pt x="357444" y="1594529"/>
                  <a:pt x="350412" y="1758481"/>
                </a:cubicBezTo>
                <a:cubicBezTo>
                  <a:pt x="343380" y="1922433"/>
                  <a:pt x="361189" y="2098446"/>
                  <a:pt x="350412" y="2296220"/>
                </a:cubicBezTo>
                <a:cubicBezTo>
                  <a:pt x="339635" y="2493994"/>
                  <a:pt x="336289" y="2663308"/>
                  <a:pt x="350412" y="2991345"/>
                </a:cubicBezTo>
                <a:cubicBezTo>
                  <a:pt x="364535" y="3319382"/>
                  <a:pt x="320635" y="3371334"/>
                  <a:pt x="350412" y="3647124"/>
                </a:cubicBezTo>
                <a:cubicBezTo>
                  <a:pt x="380189" y="3922914"/>
                  <a:pt x="331590" y="4242914"/>
                  <a:pt x="350412" y="4460290"/>
                </a:cubicBezTo>
              </a:path>
            </a:pathLst>
          </a:cu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Siniša Glavašević </a:t>
            </a:r>
            <a:r>
              <a:rPr lang="hr-HR" sz="2800" b="1" dirty="0">
                <a:solidFill>
                  <a:schemeClr val="tx1"/>
                </a:solidFill>
              </a:rPr>
              <a:t>b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io je hrvatski novinar, publicist i prozaik. B</a:t>
            </a:r>
            <a:r>
              <a:rPr lang="hr-HR" sz="2800" b="1" dirty="0">
                <a:solidFill>
                  <a:schemeClr val="tx1"/>
                </a:solidFill>
              </a:rPr>
              <a:t>io je ratni izvjestitelj iz opkoljenoga grada. Ubijen je i pokopan u grobnici na Ovčari.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ravokutnik: savinuti kut 1">
            <a:extLst>
              <a:ext uri="{FF2B5EF4-FFF2-40B4-BE49-F238E27FC236}">
                <a16:creationId xmlns:a16="http://schemas.microsoft.com/office/drawing/2014/main" xmlns="" id="{0366CBAE-35BA-461D-A29E-2CE4FE1D46F9}"/>
              </a:ext>
            </a:extLst>
          </p:cNvPr>
          <p:cNvSpPr/>
          <p:nvPr/>
        </p:nvSpPr>
        <p:spPr>
          <a:xfrm>
            <a:off x="4356110" y="1626840"/>
            <a:ext cx="7126663" cy="4810702"/>
          </a:xfrm>
          <a:custGeom>
            <a:avLst/>
            <a:gdLst>
              <a:gd name="connsiteX0" fmla="*/ 0 w 7126663"/>
              <a:gd name="connsiteY0" fmla="*/ 0 h 4810702"/>
              <a:gd name="connsiteX1" fmla="*/ 7126663 w 7126663"/>
              <a:gd name="connsiteY1" fmla="*/ 0 h 4810702"/>
              <a:gd name="connsiteX2" fmla="*/ 7126663 w 7126663"/>
              <a:gd name="connsiteY2" fmla="*/ 4008902 h 4810702"/>
              <a:gd name="connsiteX3" fmla="*/ 6324863 w 7126663"/>
              <a:gd name="connsiteY3" fmla="*/ 4810702 h 4810702"/>
              <a:gd name="connsiteX4" fmla="*/ 0 w 7126663"/>
              <a:gd name="connsiteY4" fmla="*/ 4810702 h 4810702"/>
              <a:gd name="connsiteX5" fmla="*/ 0 w 7126663"/>
              <a:gd name="connsiteY5" fmla="*/ 0 h 4810702"/>
              <a:gd name="connsiteX0" fmla="*/ 6324863 w 7126663"/>
              <a:gd name="connsiteY0" fmla="*/ 4810702 h 4810702"/>
              <a:gd name="connsiteX1" fmla="*/ 6485223 w 7126663"/>
              <a:gd name="connsiteY1" fmla="*/ 4169262 h 4810702"/>
              <a:gd name="connsiteX2" fmla="*/ 7126663 w 7126663"/>
              <a:gd name="connsiteY2" fmla="*/ 4008902 h 4810702"/>
              <a:gd name="connsiteX3" fmla="*/ 6324863 w 7126663"/>
              <a:gd name="connsiteY3" fmla="*/ 4810702 h 4810702"/>
              <a:gd name="connsiteX0" fmla="*/ 6324863 w 7126663"/>
              <a:gd name="connsiteY0" fmla="*/ 4810702 h 4810702"/>
              <a:gd name="connsiteX1" fmla="*/ 6485223 w 7126663"/>
              <a:gd name="connsiteY1" fmla="*/ 4169262 h 4810702"/>
              <a:gd name="connsiteX2" fmla="*/ 7126663 w 7126663"/>
              <a:gd name="connsiteY2" fmla="*/ 4008902 h 4810702"/>
              <a:gd name="connsiteX3" fmla="*/ 6324863 w 7126663"/>
              <a:gd name="connsiteY3" fmla="*/ 4810702 h 4810702"/>
              <a:gd name="connsiteX4" fmla="*/ 0 w 7126663"/>
              <a:gd name="connsiteY4" fmla="*/ 4810702 h 4810702"/>
              <a:gd name="connsiteX5" fmla="*/ 0 w 7126663"/>
              <a:gd name="connsiteY5" fmla="*/ 0 h 4810702"/>
              <a:gd name="connsiteX6" fmla="*/ 7126663 w 7126663"/>
              <a:gd name="connsiteY6" fmla="*/ 0 h 4810702"/>
              <a:gd name="connsiteX7" fmla="*/ 7126663 w 7126663"/>
              <a:gd name="connsiteY7" fmla="*/ 4008902 h 4810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26663" h="4810702" stroke="0" extrusionOk="0">
                <a:moveTo>
                  <a:pt x="0" y="0"/>
                </a:moveTo>
                <a:cubicBezTo>
                  <a:pt x="2229407" y="-73592"/>
                  <a:pt x="4564034" y="-98527"/>
                  <a:pt x="7126663" y="0"/>
                </a:cubicBezTo>
                <a:cubicBezTo>
                  <a:pt x="6996752" y="1899508"/>
                  <a:pt x="7085174" y="2494991"/>
                  <a:pt x="7126663" y="4008902"/>
                </a:cubicBezTo>
                <a:cubicBezTo>
                  <a:pt x="6888018" y="4118751"/>
                  <a:pt x="6638819" y="4640353"/>
                  <a:pt x="6324863" y="4810702"/>
                </a:cubicBezTo>
                <a:cubicBezTo>
                  <a:pt x="4534454" y="4880590"/>
                  <a:pt x="1523086" y="4904793"/>
                  <a:pt x="0" y="4810702"/>
                </a:cubicBezTo>
                <a:cubicBezTo>
                  <a:pt x="760" y="3420903"/>
                  <a:pt x="-99850" y="575186"/>
                  <a:pt x="0" y="0"/>
                </a:cubicBezTo>
                <a:close/>
              </a:path>
              <a:path w="7126663" h="4810702" fill="darkenLess" stroke="0" extrusionOk="0">
                <a:moveTo>
                  <a:pt x="6324863" y="4810702"/>
                </a:moveTo>
                <a:cubicBezTo>
                  <a:pt x="6358521" y="4497453"/>
                  <a:pt x="6401707" y="4480078"/>
                  <a:pt x="6485223" y="4169262"/>
                </a:cubicBezTo>
                <a:cubicBezTo>
                  <a:pt x="6573126" y="4204836"/>
                  <a:pt x="6876394" y="4128734"/>
                  <a:pt x="7126663" y="4008902"/>
                </a:cubicBezTo>
                <a:cubicBezTo>
                  <a:pt x="6833566" y="4261288"/>
                  <a:pt x="6456077" y="4673800"/>
                  <a:pt x="6324863" y="4810702"/>
                </a:cubicBezTo>
                <a:close/>
              </a:path>
              <a:path w="7126663" h="4810702" fill="none" extrusionOk="0">
                <a:moveTo>
                  <a:pt x="6324863" y="4810702"/>
                </a:moveTo>
                <a:cubicBezTo>
                  <a:pt x="6340164" y="4671588"/>
                  <a:pt x="6472960" y="4235319"/>
                  <a:pt x="6485223" y="4169262"/>
                </a:cubicBezTo>
                <a:cubicBezTo>
                  <a:pt x="6586386" y="4085582"/>
                  <a:pt x="6872339" y="4034021"/>
                  <a:pt x="7126663" y="4008902"/>
                </a:cubicBezTo>
                <a:cubicBezTo>
                  <a:pt x="6724542" y="4272132"/>
                  <a:pt x="6514165" y="4640902"/>
                  <a:pt x="6324863" y="4810702"/>
                </a:cubicBezTo>
                <a:cubicBezTo>
                  <a:pt x="4234757" y="4694610"/>
                  <a:pt x="3044504" y="4834172"/>
                  <a:pt x="0" y="4810702"/>
                </a:cubicBezTo>
                <a:cubicBezTo>
                  <a:pt x="73193" y="4289640"/>
                  <a:pt x="12775" y="1731385"/>
                  <a:pt x="0" y="0"/>
                </a:cubicBezTo>
                <a:cubicBezTo>
                  <a:pt x="3021352" y="111880"/>
                  <a:pt x="4579350" y="-73785"/>
                  <a:pt x="7126663" y="0"/>
                </a:cubicBezTo>
                <a:cubicBezTo>
                  <a:pt x="7272623" y="1492750"/>
                  <a:pt x="7155629" y="3164894"/>
                  <a:pt x="7126663" y="4008902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8147251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algn="just"/>
            <a:r>
              <a:rPr lang="hr-HR" sz="2400" b="1" i="0" dirty="0">
                <a:solidFill>
                  <a:schemeClr val="tx1"/>
                </a:solidFill>
                <a:effectLst/>
              </a:rPr>
              <a:t>„Netko je dirao moje parkove, klupe na kojima su još urezana vaša imena, sjenu u kojoj ste istodobno i dali, i primili prvi poljubac... Nema izloga u kojem ste se divili vlastitim radostima, nema kina u kojem ste gledali najtužniji film, vaša je prošlost jednostavno razorena i sada nemate ništa. Morate iznova graditi. (...) A grad, za nj ne brinite, on je sve vrijeme bio u vama. (...) Grad – to ste vi.”</a:t>
            </a:r>
          </a:p>
          <a:p>
            <a:pPr algn="just"/>
            <a:endParaRPr lang="hr-HR" sz="2400" b="1" i="0" dirty="0">
              <a:solidFill>
                <a:schemeClr val="tx1"/>
              </a:solidFill>
              <a:effectLst/>
            </a:endParaRPr>
          </a:p>
          <a:p>
            <a:pPr algn="just"/>
            <a:r>
              <a:rPr lang="hr-HR" sz="2400" b="1" i="0" dirty="0">
                <a:solidFill>
                  <a:schemeClr val="tx1"/>
                </a:solidFill>
                <a:effectLst/>
              </a:rPr>
              <a:t>(Glavašević, Siniša: Priče iz Vukovara, Matica hrvatska, Zagreb, 2001. str. 16. – 17.)</a:t>
            </a:r>
          </a:p>
        </p:txBody>
      </p:sp>
    </p:spTree>
    <p:extLst>
      <p:ext uri="{BB962C8B-B14F-4D97-AF65-F5344CB8AC3E}">
        <p14:creationId xmlns:p14="http://schemas.microsoft.com/office/powerpoint/2010/main" xmlns="" val="34918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Prvi </a:t>
            </a: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sukobi. Domovinski rat 1991. godine </a:t>
            </a:r>
            <a:endParaRPr lang="hr-HR" sz="36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kolovoz 1990. –  „Balvan-revolucija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– srpska pobuna na području sjeverne Dalmacije (Knin) 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JNA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sve više podupirala politiku Slobodana Miloševića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veljača 1991. –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pobunjeni Srbi proglašavaju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Srpsku autonomnu oblast Krajinu (SAO Krajina)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srpska država unutar Hrvatske  → krajem 1991. odcjepljenje od Hrvatske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politika 'Velike Srbije' –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ujediniti sve prostore na kojima žive Srbi u jednu državu, protiv samostalnosti Hrvatske i ostalih republika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723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Prvi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sukobi. Rat u Sloveniji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ožujak 1991. – prvi sukobi s </a:t>
            </a:r>
            <a:r>
              <a:rPr lang="hr-HR" sz="24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odmetnutim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policajcima srpske nacionalnosti u Pakracu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'Krvavi Uskrs' 1991. – na području Nacionalnog parka Plitvička jezera poginuo hrvatski policajac Josip Jović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5. 1991. – tragedija u Borovu selu – srpski pobunjenici ubili 12 hrvatskih policajaca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svibanj 1991. – osnovan ZNG → Zbor narodne garde, začetak hrvatske vojske 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ljeto 1991. – rat u Sloveniji vodio se 10 dana i poginulo je više od 70 ljudi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Hrvatska i Slovenija morale su odgoditi odluke o osamostaljenju na tri mjeseca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84160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35853573"/>
              </p:ext>
            </p:extLst>
          </p:nvPr>
        </p:nvGraphicFramePr>
        <p:xfrm>
          <a:off x="147686" y="1527143"/>
          <a:ext cx="11805502" cy="5024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90737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u Hrvatskoj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srpske pobune i sukobi bili su sve češći na području Hrvatske - JNA je otvoreno stala na stranu agresora, a u Hrvatsku su stizale brojne paravojne postrojbe sa četničkim simbolima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 je proglasio embargo (zabranu) na uvoz oružja u Hrvatsku što je znatno pogodilo hrvatsku stranu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hrvatske snage ujesen 1991. osvojile su mnoge vojarne JNA čime je zarobljena velika količina oružja i ratne opreme</a:t>
            </a:r>
          </a:p>
          <a:p>
            <a:pPr marL="34290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srpske snage okupirale su teritorije: </a:t>
            </a:r>
            <a:r>
              <a:rPr lang="hr-HR" sz="2000" i="0" dirty="0">
                <a:solidFill>
                  <a:schemeClr val="tx1"/>
                </a:solidFill>
              </a:rPr>
              <a:t>krajnji sjeveroistok Hrvatske, dio zapadne Slavonije te velike dijelove Banovine, Korduna i Like, velike dijelove Dalmatinske zagore, zaleđe Zadra, područje oko Dubrovnika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mnoga sela i gradovi su uništeni, a nesrpsko stanovništvo protjerano ili ubijeno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gradovi koji najviše stradali u ratu: </a:t>
            </a:r>
            <a:r>
              <a:rPr lang="hr-HR" sz="2000" dirty="0">
                <a:solidFill>
                  <a:schemeClr val="tx1"/>
                </a:solidFill>
              </a:rPr>
              <a:t>Vukovar, Dubrovnik, </a:t>
            </a:r>
            <a:r>
              <a:rPr lang="hr-HR" sz="2000" i="0" dirty="0">
                <a:solidFill>
                  <a:schemeClr val="tx1"/>
                </a:solidFill>
              </a:rPr>
              <a:t>Osijek, Vinkovci, Slavonski Brod, Sisak, Karlovac, Zadar, Gospić i Šibenik</a:t>
            </a:r>
            <a:r>
              <a:rPr lang="hr-HR" sz="20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69883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xmlns="" id="{7C50EE13-4FAF-4840-9343-BA18622CB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3969390"/>
              </p:ext>
            </p:extLst>
          </p:nvPr>
        </p:nvGraphicFramePr>
        <p:xfrm>
          <a:off x="838985" y="1385740"/>
          <a:ext cx="9662475" cy="508582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3734203">
                  <a:extLst>
                    <a:ext uri="{9D8B030D-6E8A-4147-A177-3AD203B41FA5}">
                      <a16:colId xmlns:a16="http://schemas.microsoft.com/office/drawing/2014/main" xmlns="" val="2468202317"/>
                    </a:ext>
                  </a:extLst>
                </a:gridCol>
                <a:gridCol w="338733">
                  <a:extLst>
                    <a:ext uri="{9D8B030D-6E8A-4147-A177-3AD203B41FA5}">
                      <a16:colId xmlns:a16="http://schemas.microsoft.com/office/drawing/2014/main" xmlns="" val="1641760312"/>
                    </a:ext>
                  </a:extLst>
                </a:gridCol>
                <a:gridCol w="1832151">
                  <a:extLst>
                    <a:ext uri="{9D8B030D-6E8A-4147-A177-3AD203B41FA5}">
                      <a16:colId xmlns:a16="http://schemas.microsoft.com/office/drawing/2014/main" xmlns="" val="799320914"/>
                    </a:ext>
                  </a:extLst>
                </a:gridCol>
                <a:gridCol w="3757388">
                  <a:extLst>
                    <a:ext uri="{9D8B030D-6E8A-4147-A177-3AD203B41FA5}">
                      <a16:colId xmlns:a16="http://schemas.microsoft.com/office/drawing/2014/main" xmlns="" val="4185384712"/>
                    </a:ext>
                  </a:extLst>
                </a:gridCol>
              </a:tblGrid>
              <a:tr h="97200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</a:rPr>
                        <a:t>BITKA ZA VUKOVAR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">
                          <a:effectLst/>
                        </a:rPr>
                        <a:t> </a:t>
                      </a:r>
                      <a:endParaRPr lang="hr-HR" sz="6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600">
                          <a:effectLst/>
                        </a:rPr>
                        <a:t> </a:t>
                      </a:r>
                      <a:endParaRPr lang="hr-H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600">
                          <a:effectLst/>
                        </a:rPr>
                        <a:t> </a:t>
                      </a:r>
                      <a:endParaRPr lang="hr-HR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8071499"/>
                  </a:ext>
                </a:extLst>
              </a:tr>
              <a:tr h="387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Trajanje bitke: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25. kolovoza – 18. studenoga 1991.</a:t>
                      </a: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4259150"/>
                  </a:ext>
                </a:extLst>
              </a:tr>
              <a:tr h="477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Agresori: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JNA, pobunjeni hrvatski Srbi i paravojne postrojbe iz Srbije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4131452"/>
                  </a:ext>
                </a:extLst>
              </a:tr>
              <a:tr h="387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Broj hrvatskih branitelja: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oko dvije tisuće branitelja</a:t>
                      </a:r>
                      <a:endParaRPr lang="hr-HR" sz="1600" b="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4039735"/>
                  </a:ext>
                </a:extLst>
              </a:tr>
              <a:tr h="526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Zapovjednici hrvatskih snaga: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zapovjednik hrvatske obrane 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Mile </a:t>
                      </a:r>
                      <a:r>
                        <a:rPr lang="hr-HR" sz="16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Dedaković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Jastreb, </a:t>
                      </a:r>
                      <a:r>
                        <a:rPr lang="pl-PL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Branko Borković</a:t>
                      </a:r>
                      <a:r>
                        <a:rPr lang="pl-PL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l-PL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Blago Zadro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3632977"/>
                  </a:ext>
                </a:extLst>
              </a:tr>
              <a:tr h="387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Hrvatske žrtve: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sv-SE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nekoliko tisuća branitelja i civila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4008624"/>
                  </a:ext>
                </a:extLst>
              </a:tr>
              <a:tr h="387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Gubitci agresora: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pl-PL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više od 10.000 vojnika i 600 oklopnih vozila</a:t>
                      </a:r>
                      <a:endParaRPr lang="hr-HR" sz="1600" b="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9843757"/>
                  </a:ext>
                </a:extLst>
              </a:tr>
              <a:tr h="3875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Datum pada grada: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 studenoga 1991.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7428787"/>
                  </a:ext>
                </a:extLst>
              </a:tr>
              <a:tr h="477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Mjesto masovnog zločina i  broj žrtava: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masovna grobnica na </a:t>
                      </a:r>
                      <a:r>
                        <a:rPr lang="hr-HR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Ovčari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8437376"/>
                  </a:ext>
                </a:extLst>
              </a:tr>
              <a:tr h="659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</a:rPr>
                        <a:t>Značaj vukovarske bitke  za obranu Hrvatske: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effectLst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veliko strateško značenje za tijek Domovinskog rata, znatno usporilo njihov pohod na ostali dio Hrvatske</a:t>
                      </a:r>
                      <a:endParaRPr lang="hr-HR" sz="1600" dirty="0">
                        <a:effectLst/>
                      </a:endParaRPr>
                    </a:p>
                  </a:txBody>
                  <a:tcPr marL="38434" marR="384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5422021"/>
                  </a:ext>
                </a:extLst>
              </a:tr>
            </a:tbl>
          </a:graphicData>
        </a:graphic>
      </p:graphicFrame>
      <p:pic>
        <p:nvPicPr>
          <p:cNvPr id="5" name="Slika 4" descr="Slika na kojoj se prikazuje nebo, na otvorenom, zgrada, vodotoranj&#10;&#10;Opis je automatski generiran">
            <a:extLst>
              <a:ext uri="{FF2B5EF4-FFF2-40B4-BE49-F238E27FC236}">
                <a16:creationId xmlns:a16="http://schemas.microsoft.com/office/drawing/2014/main" xmlns="" id="{F0329C3E-5E4D-4CDD-9FA9-BF9012E60B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2259" y="1470581"/>
            <a:ext cx="687705" cy="839628"/>
          </a:xfrm>
          <a:prstGeom prst="rect">
            <a:avLst/>
          </a:prstGeom>
        </p:spPr>
      </p:pic>
      <p:pic>
        <p:nvPicPr>
          <p:cNvPr id="6" name="Slika 5" descr="Slika na kojoj se prikazuje zgrada, tlo, na otvorenom, nebo&#10;&#10;Opis je automatski generiran">
            <a:extLst>
              <a:ext uri="{FF2B5EF4-FFF2-40B4-BE49-F238E27FC236}">
                <a16:creationId xmlns:a16="http://schemas.microsoft.com/office/drawing/2014/main" xmlns="" id="{D0371550-BA2C-4226-BDEC-33AE7B5DCE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2463" y="1470581"/>
            <a:ext cx="1554480" cy="83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66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9956DAA-DD88-438C-8DAB-60125287EB81}"/>
              </a:ext>
            </a:extLst>
          </p:cNvPr>
          <p:cNvSpPr/>
          <p:nvPr/>
        </p:nvSpPr>
        <p:spPr>
          <a:xfrm>
            <a:off x="7588578" y="2450970"/>
            <a:ext cx="4345402" cy="4268498"/>
          </a:xfrm>
          <a:custGeom>
            <a:avLst/>
            <a:gdLst>
              <a:gd name="connsiteX0" fmla="*/ 4345402 w 4345402"/>
              <a:gd name="connsiteY0" fmla="*/ 155459 h 4268498"/>
              <a:gd name="connsiteX1" fmla="*/ 4189943 w 4345402"/>
              <a:gd name="connsiteY1" fmla="*/ 310918 h 4268498"/>
              <a:gd name="connsiteX2" fmla="*/ 4189943 w 4345402"/>
              <a:gd name="connsiteY2" fmla="*/ 155459 h 4268498"/>
              <a:gd name="connsiteX3" fmla="*/ 4112214 w 4345402"/>
              <a:gd name="connsiteY3" fmla="*/ 233188 h 4268498"/>
              <a:gd name="connsiteX4" fmla="*/ 4034485 w 4345402"/>
              <a:gd name="connsiteY4" fmla="*/ 155459 h 4268498"/>
              <a:gd name="connsiteX5" fmla="*/ 4034485 w 4345402"/>
              <a:gd name="connsiteY5" fmla="*/ 310917 h 4268498"/>
              <a:gd name="connsiteX6" fmla="*/ 3349190 w 4345402"/>
              <a:gd name="connsiteY6" fmla="*/ 310917 h 4268498"/>
              <a:gd name="connsiteX7" fmla="*/ 2780267 w 4345402"/>
              <a:gd name="connsiteY7" fmla="*/ 310917 h 4268498"/>
              <a:gd name="connsiteX8" fmla="*/ 2094972 w 4345402"/>
              <a:gd name="connsiteY8" fmla="*/ 310917 h 4268498"/>
              <a:gd name="connsiteX9" fmla="*/ 1448468 w 4345402"/>
              <a:gd name="connsiteY9" fmla="*/ 310917 h 4268498"/>
              <a:gd name="connsiteX10" fmla="*/ 801963 w 4345402"/>
              <a:gd name="connsiteY10" fmla="*/ 310917 h 4268498"/>
              <a:gd name="connsiteX11" fmla="*/ 155459 w 4345402"/>
              <a:gd name="connsiteY11" fmla="*/ 310917 h 4268498"/>
              <a:gd name="connsiteX12" fmla="*/ 0 w 4345402"/>
              <a:gd name="connsiteY12" fmla="*/ 466376 h 4268498"/>
              <a:gd name="connsiteX13" fmla="*/ 0 w 4345402"/>
              <a:gd name="connsiteY13" fmla="*/ 1001220 h 4268498"/>
              <a:gd name="connsiteX14" fmla="*/ 0 w 4345402"/>
              <a:gd name="connsiteY14" fmla="*/ 1681930 h 4268498"/>
              <a:gd name="connsiteX15" fmla="*/ 0 w 4345402"/>
              <a:gd name="connsiteY15" fmla="*/ 2216774 h 4268498"/>
              <a:gd name="connsiteX16" fmla="*/ 0 w 4345402"/>
              <a:gd name="connsiteY16" fmla="*/ 2861018 h 4268498"/>
              <a:gd name="connsiteX17" fmla="*/ 0 w 4345402"/>
              <a:gd name="connsiteY17" fmla="*/ 3468795 h 4268498"/>
              <a:gd name="connsiteX18" fmla="*/ 0 w 4345402"/>
              <a:gd name="connsiteY18" fmla="*/ 4113039 h 4268498"/>
              <a:gd name="connsiteX19" fmla="*/ 155459 w 4345402"/>
              <a:gd name="connsiteY19" fmla="*/ 4268498 h 4268498"/>
              <a:gd name="connsiteX20" fmla="*/ 310918 w 4345402"/>
              <a:gd name="connsiteY20" fmla="*/ 4113039 h 4268498"/>
              <a:gd name="connsiteX21" fmla="*/ 310917 w 4345402"/>
              <a:gd name="connsiteY21" fmla="*/ 3957581 h 4268498"/>
              <a:gd name="connsiteX22" fmla="*/ 879841 w 4345402"/>
              <a:gd name="connsiteY22" fmla="*/ 3957581 h 4268498"/>
              <a:gd name="connsiteX23" fmla="*/ 1565135 w 4345402"/>
              <a:gd name="connsiteY23" fmla="*/ 3957581 h 4268498"/>
              <a:gd name="connsiteX24" fmla="*/ 2250430 w 4345402"/>
              <a:gd name="connsiteY24" fmla="*/ 3957581 h 4268498"/>
              <a:gd name="connsiteX25" fmla="*/ 2858144 w 4345402"/>
              <a:gd name="connsiteY25" fmla="*/ 3957581 h 4268498"/>
              <a:gd name="connsiteX26" fmla="*/ 3388278 w 4345402"/>
              <a:gd name="connsiteY26" fmla="*/ 3957581 h 4268498"/>
              <a:gd name="connsiteX27" fmla="*/ 4189943 w 4345402"/>
              <a:gd name="connsiteY27" fmla="*/ 3957581 h 4268498"/>
              <a:gd name="connsiteX28" fmla="*/ 4345402 w 4345402"/>
              <a:gd name="connsiteY28" fmla="*/ 3802122 h 4268498"/>
              <a:gd name="connsiteX29" fmla="*/ 4345402 w 4345402"/>
              <a:gd name="connsiteY29" fmla="*/ 3303745 h 4268498"/>
              <a:gd name="connsiteX30" fmla="*/ 4345402 w 4345402"/>
              <a:gd name="connsiteY30" fmla="*/ 2768901 h 4268498"/>
              <a:gd name="connsiteX31" fmla="*/ 4345402 w 4345402"/>
              <a:gd name="connsiteY31" fmla="*/ 2234057 h 4268498"/>
              <a:gd name="connsiteX32" fmla="*/ 4345402 w 4345402"/>
              <a:gd name="connsiteY32" fmla="*/ 1553346 h 4268498"/>
              <a:gd name="connsiteX33" fmla="*/ 4345402 w 4345402"/>
              <a:gd name="connsiteY33" fmla="*/ 1018503 h 4268498"/>
              <a:gd name="connsiteX34" fmla="*/ 4345402 w 4345402"/>
              <a:gd name="connsiteY34" fmla="*/ 155459 h 4268498"/>
              <a:gd name="connsiteX35" fmla="*/ 155459 w 4345402"/>
              <a:gd name="connsiteY35" fmla="*/ 621835 h 4268498"/>
              <a:gd name="connsiteX36" fmla="*/ 310918 w 4345402"/>
              <a:gd name="connsiteY36" fmla="*/ 466376 h 4268498"/>
              <a:gd name="connsiteX37" fmla="*/ 233189 w 4345402"/>
              <a:gd name="connsiteY37" fmla="*/ 388647 h 4268498"/>
              <a:gd name="connsiteX38" fmla="*/ 155460 w 4345402"/>
              <a:gd name="connsiteY38" fmla="*/ 466376 h 4268498"/>
              <a:gd name="connsiteX39" fmla="*/ 155459 w 4345402"/>
              <a:gd name="connsiteY39" fmla="*/ 621835 h 4268498"/>
              <a:gd name="connsiteX0" fmla="*/ 155459 w 4345402"/>
              <a:gd name="connsiteY0" fmla="*/ 621835 h 4268498"/>
              <a:gd name="connsiteX1" fmla="*/ 310918 w 4345402"/>
              <a:gd name="connsiteY1" fmla="*/ 466376 h 4268498"/>
              <a:gd name="connsiteX2" fmla="*/ 233189 w 4345402"/>
              <a:gd name="connsiteY2" fmla="*/ 388647 h 4268498"/>
              <a:gd name="connsiteX3" fmla="*/ 155460 w 4345402"/>
              <a:gd name="connsiteY3" fmla="*/ 466376 h 4268498"/>
              <a:gd name="connsiteX4" fmla="*/ 155459 w 4345402"/>
              <a:gd name="connsiteY4" fmla="*/ 621835 h 4268498"/>
              <a:gd name="connsiteX5" fmla="*/ 4189943 w 4345402"/>
              <a:gd name="connsiteY5" fmla="*/ 310917 h 4268498"/>
              <a:gd name="connsiteX6" fmla="*/ 4345402 w 4345402"/>
              <a:gd name="connsiteY6" fmla="*/ 155458 h 4268498"/>
              <a:gd name="connsiteX7" fmla="*/ 4189943 w 4345402"/>
              <a:gd name="connsiteY7" fmla="*/ -1 h 4268498"/>
              <a:gd name="connsiteX8" fmla="*/ 4034484 w 4345402"/>
              <a:gd name="connsiteY8" fmla="*/ 155458 h 4268498"/>
              <a:gd name="connsiteX9" fmla="*/ 4112213 w 4345402"/>
              <a:gd name="connsiteY9" fmla="*/ 233187 h 4268498"/>
              <a:gd name="connsiteX10" fmla="*/ 4189942 w 4345402"/>
              <a:gd name="connsiteY10" fmla="*/ 155458 h 4268498"/>
              <a:gd name="connsiteX11" fmla="*/ 4189943 w 4345402"/>
              <a:gd name="connsiteY11" fmla="*/ 310917 h 4268498"/>
              <a:gd name="connsiteX0" fmla="*/ 0 w 4345402"/>
              <a:gd name="connsiteY0" fmla="*/ 466376 h 4268498"/>
              <a:gd name="connsiteX1" fmla="*/ 155459 w 4345402"/>
              <a:gd name="connsiteY1" fmla="*/ 310917 h 4268498"/>
              <a:gd name="connsiteX2" fmla="*/ 801963 w 4345402"/>
              <a:gd name="connsiteY2" fmla="*/ 310917 h 4268498"/>
              <a:gd name="connsiteX3" fmla="*/ 1370887 w 4345402"/>
              <a:gd name="connsiteY3" fmla="*/ 310917 h 4268498"/>
              <a:gd name="connsiteX4" fmla="*/ 2056182 w 4345402"/>
              <a:gd name="connsiteY4" fmla="*/ 310917 h 4268498"/>
              <a:gd name="connsiteX5" fmla="*/ 2625106 w 4345402"/>
              <a:gd name="connsiteY5" fmla="*/ 310917 h 4268498"/>
              <a:gd name="connsiteX6" fmla="*/ 3232820 w 4345402"/>
              <a:gd name="connsiteY6" fmla="*/ 310917 h 4268498"/>
              <a:gd name="connsiteX7" fmla="*/ 4034485 w 4345402"/>
              <a:gd name="connsiteY7" fmla="*/ 310917 h 4268498"/>
              <a:gd name="connsiteX8" fmla="*/ 4034485 w 4345402"/>
              <a:gd name="connsiteY8" fmla="*/ 155459 h 4268498"/>
              <a:gd name="connsiteX9" fmla="*/ 4189944 w 4345402"/>
              <a:gd name="connsiteY9" fmla="*/ 0 h 4268498"/>
              <a:gd name="connsiteX10" fmla="*/ 4345403 w 4345402"/>
              <a:gd name="connsiteY10" fmla="*/ 155459 h 4268498"/>
              <a:gd name="connsiteX11" fmla="*/ 4345402 w 4345402"/>
              <a:gd name="connsiteY11" fmla="*/ 3802122 h 4268498"/>
              <a:gd name="connsiteX12" fmla="*/ 4189943 w 4345402"/>
              <a:gd name="connsiteY12" fmla="*/ 3957581 h 4268498"/>
              <a:gd name="connsiteX13" fmla="*/ 3621019 w 4345402"/>
              <a:gd name="connsiteY13" fmla="*/ 3957581 h 4268498"/>
              <a:gd name="connsiteX14" fmla="*/ 3052095 w 4345402"/>
              <a:gd name="connsiteY14" fmla="*/ 3957581 h 4268498"/>
              <a:gd name="connsiteX15" fmla="*/ 2366801 w 4345402"/>
              <a:gd name="connsiteY15" fmla="*/ 3957581 h 4268498"/>
              <a:gd name="connsiteX16" fmla="*/ 1681506 w 4345402"/>
              <a:gd name="connsiteY16" fmla="*/ 3957581 h 4268498"/>
              <a:gd name="connsiteX17" fmla="*/ 1073792 w 4345402"/>
              <a:gd name="connsiteY17" fmla="*/ 3957581 h 4268498"/>
              <a:gd name="connsiteX18" fmla="*/ 310917 w 4345402"/>
              <a:gd name="connsiteY18" fmla="*/ 3957581 h 4268498"/>
              <a:gd name="connsiteX19" fmla="*/ 310917 w 4345402"/>
              <a:gd name="connsiteY19" fmla="*/ 4113039 h 4268498"/>
              <a:gd name="connsiteX20" fmla="*/ 155458 w 4345402"/>
              <a:gd name="connsiteY20" fmla="*/ 4268498 h 4268498"/>
              <a:gd name="connsiteX21" fmla="*/ -1 w 4345402"/>
              <a:gd name="connsiteY21" fmla="*/ 4113039 h 4268498"/>
              <a:gd name="connsiteX22" fmla="*/ 0 w 4345402"/>
              <a:gd name="connsiteY22" fmla="*/ 466376 h 4268498"/>
              <a:gd name="connsiteX23" fmla="*/ 4034485 w 4345402"/>
              <a:gd name="connsiteY23" fmla="*/ 310917 h 4268498"/>
              <a:gd name="connsiteX24" fmla="*/ 4189943 w 4345402"/>
              <a:gd name="connsiteY24" fmla="*/ 310917 h 4268498"/>
              <a:gd name="connsiteX25" fmla="*/ 4345402 w 4345402"/>
              <a:gd name="connsiteY25" fmla="*/ 155458 h 4268498"/>
              <a:gd name="connsiteX26" fmla="*/ 4189943 w 4345402"/>
              <a:gd name="connsiteY26" fmla="*/ 310917 h 4268498"/>
              <a:gd name="connsiteX27" fmla="*/ 4189943 w 4345402"/>
              <a:gd name="connsiteY27" fmla="*/ 155459 h 4268498"/>
              <a:gd name="connsiteX28" fmla="*/ 4112214 w 4345402"/>
              <a:gd name="connsiteY28" fmla="*/ 233188 h 4268498"/>
              <a:gd name="connsiteX29" fmla="*/ 4034485 w 4345402"/>
              <a:gd name="connsiteY29" fmla="*/ 155459 h 4268498"/>
              <a:gd name="connsiteX30" fmla="*/ 155459 w 4345402"/>
              <a:gd name="connsiteY30" fmla="*/ 621835 h 4268498"/>
              <a:gd name="connsiteX31" fmla="*/ 155459 w 4345402"/>
              <a:gd name="connsiteY31" fmla="*/ 466376 h 4268498"/>
              <a:gd name="connsiteX32" fmla="*/ 233188 w 4345402"/>
              <a:gd name="connsiteY32" fmla="*/ 388647 h 4268498"/>
              <a:gd name="connsiteX33" fmla="*/ 310917 w 4345402"/>
              <a:gd name="connsiteY33" fmla="*/ 466376 h 4268498"/>
              <a:gd name="connsiteX34" fmla="*/ 155458 w 4345402"/>
              <a:gd name="connsiteY34" fmla="*/ 621835 h 4268498"/>
              <a:gd name="connsiteX35" fmla="*/ -1 w 4345402"/>
              <a:gd name="connsiteY35" fmla="*/ 466376 h 4268498"/>
              <a:gd name="connsiteX36" fmla="*/ 310917 w 4345402"/>
              <a:gd name="connsiteY36" fmla="*/ 466376 h 4268498"/>
              <a:gd name="connsiteX37" fmla="*/ 310917 w 4345402"/>
              <a:gd name="connsiteY37" fmla="*/ 1164617 h 4268498"/>
              <a:gd name="connsiteX38" fmla="*/ 310917 w 4345402"/>
              <a:gd name="connsiteY38" fmla="*/ 1793034 h 4268498"/>
              <a:gd name="connsiteX39" fmla="*/ 310917 w 4345402"/>
              <a:gd name="connsiteY39" fmla="*/ 2491275 h 4268498"/>
              <a:gd name="connsiteX40" fmla="*/ 310917 w 4345402"/>
              <a:gd name="connsiteY40" fmla="*/ 3224428 h 4268498"/>
              <a:gd name="connsiteX41" fmla="*/ 310917 w 4345402"/>
              <a:gd name="connsiteY41" fmla="*/ 3957581 h 426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45402" h="4268498" stroke="0" extrusionOk="0">
                <a:moveTo>
                  <a:pt x="4345402" y="155459"/>
                </a:moveTo>
                <a:cubicBezTo>
                  <a:pt x="4339960" y="237833"/>
                  <a:pt x="4276450" y="301721"/>
                  <a:pt x="4189943" y="310918"/>
                </a:cubicBezTo>
                <a:cubicBezTo>
                  <a:pt x="4186676" y="238840"/>
                  <a:pt x="4193324" y="215603"/>
                  <a:pt x="4189943" y="155459"/>
                </a:cubicBezTo>
                <a:cubicBezTo>
                  <a:pt x="4187106" y="194902"/>
                  <a:pt x="4158539" y="234108"/>
                  <a:pt x="4112214" y="233188"/>
                </a:cubicBezTo>
                <a:cubicBezTo>
                  <a:pt x="4063580" y="224210"/>
                  <a:pt x="4032293" y="195636"/>
                  <a:pt x="4034485" y="155459"/>
                </a:cubicBezTo>
                <a:cubicBezTo>
                  <a:pt x="4027848" y="215271"/>
                  <a:pt x="4028408" y="242707"/>
                  <a:pt x="4034485" y="310917"/>
                </a:cubicBezTo>
                <a:cubicBezTo>
                  <a:pt x="3782546" y="324348"/>
                  <a:pt x="3599906" y="332314"/>
                  <a:pt x="3349190" y="310917"/>
                </a:cubicBezTo>
                <a:cubicBezTo>
                  <a:pt x="3098474" y="289520"/>
                  <a:pt x="3001590" y="336977"/>
                  <a:pt x="2780267" y="310917"/>
                </a:cubicBezTo>
                <a:cubicBezTo>
                  <a:pt x="2558944" y="284857"/>
                  <a:pt x="2325006" y="317701"/>
                  <a:pt x="2094972" y="310917"/>
                </a:cubicBezTo>
                <a:cubicBezTo>
                  <a:pt x="1864939" y="304133"/>
                  <a:pt x="1620093" y="309791"/>
                  <a:pt x="1448468" y="310917"/>
                </a:cubicBezTo>
                <a:cubicBezTo>
                  <a:pt x="1276843" y="312043"/>
                  <a:pt x="1020471" y="302570"/>
                  <a:pt x="801963" y="310917"/>
                </a:cubicBezTo>
                <a:cubicBezTo>
                  <a:pt x="583455" y="319264"/>
                  <a:pt x="374060" y="334166"/>
                  <a:pt x="155459" y="310917"/>
                </a:cubicBezTo>
                <a:cubicBezTo>
                  <a:pt x="67894" y="315836"/>
                  <a:pt x="-8086" y="363980"/>
                  <a:pt x="0" y="466376"/>
                </a:cubicBezTo>
                <a:cubicBezTo>
                  <a:pt x="-20870" y="668613"/>
                  <a:pt x="-9845" y="812408"/>
                  <a:pt x="0" y="1001220"/>
                </a:cubicBezTo>
                <a:cubicBezTo>
                  <a:pt x="9845" y="1190032"/>
                  <a:pt x="-30336" y="1359966"/>
                  <a:pt x="0" y="1681930"/>
                </a:cubicBezTo>
                <a:cubicBezTo>
                  <a:pt x="30336" y="2003894"/>
                  <a:pt x="-12218" y="2092228"/>
                  <a:pt x="0" y="2216774"/>
                </a:cubicBezTo>
                <a:cubicBezTo>
                  <a:pt x="12218" y="2341320"/>
                  <a:pt x="-16445" y="2543610"/>
                  <a:pt x="0" y="2861018"/>
                </a:cubicBezTo>
                <a:cubicBezTo>
                  <a:pt x="16445" y="3178426"/>
                  <a:pt x="-24953" y="3295396"/>
                  <a:pt x="0" y="3468795"/>
                </a:cubicBezTo>
                <a:cubicBezTo>
                  <a:pt x="24953" y="3642194"/>
                  <a:pt x="6744" y="3910851"/>
                  <a:pt x="0" y="4113039"/>
                </a:cubicBezTo>
                <a:cubicBezTo>
                  <a:pt x="6050" y="4213839"/>
                  <a:pt x="75655" y="4272706"/>
                  <a:pt x="155459" y="4268498"/>
                </a:cubicBezTo>
                <a:cubicBezTo>
                  <a:pt x="242138" y="4260626"/>
                  <a:pt x="304046" y="4199984"/>
                  <a:pt x="310918" y="4113039"/>
                </a:cubicBezTo>
                <a:cubicBezTo>
                  <a:pt x="323734" y="4061613"/>
                  <a:pt x="298970" y="4010017"/>
                  <a:pt x="310917" y="3957581"/>
                </a:cubicBezTo>
                <a:cubicBezTo>
                  <a:pt x="509287" y="3961841"/>
                  <a:pt x="645950" y="3965798"/>
                  <a:pt x="879841" y="3957581"/>
                </a:cubicBezTo>
                <a:cubicBezTo>
                  <a:pt x="1113732" y="3949364"/>
                  <a:pt x="1315994" y="3981837"/>
                  <a:pt x="1565135" y="3957581"/>
                </a:cubicBezTo>
                <a:cubicBezTo>
                  <a:pt x="1814276" y="3933325"/>
                  <a:pt x="1950203" y="3974226"/>
                  <a:pt x="2250430" y="3957581"/>
                </a:cubicBezTo>
                <a:cubicBezTo>
                  <a:pt x="2550658" y="3940936"/>
                  <a:pt x="2581100" y="3944818"/>
                  <a:pt x="2858144" y="3957581"/>
                </a:cubicBezTo>
                <a:cubicBezTo>
                  <a:pt x="3135188" y="3970344"/>
                  <a:pt x="3125293" y="3966441"/>
                  <a:pt x="3388278" y="3957581"/>
                </a:cubicBezTo>
                <a:cubicBezTo>
                  <a:pt x="3651263" y="3948721"/>
                  <a:pt x="3878304" y="3986720"/>
                  <a:pt x="4189943" y="3957581"/>
                </a:cubicBezTo>
                <a:cubicBezTo>
                  <a:pt x="4270628" y="3939617"/>
                  <a:pt x="4325261" y="3892611"/>
                  <a:pt x="4345402" y="3802122"/>
                </a:cubicBezTo>
                <a:cubicBezTo>
                  <a:pt x="4343891" y="3579054"/>
                  <a:pt x="4345716" y="3504183"/>
                  <a:pt x="4345402" y="3303745"/>
                </a:cubicBezTo>
                <a:cubicBezTo>
                  <a:pt x="4345088" y="3103307"/>
                  <a:pt x="4334201" y="2997975"/>
                  <a:pt x="4345402" y="2768901"/>
                </a:cubicBezTo>
                <a:cubicBezTo>
                  <a:pt x="4356603" y="2539827"/>
                  <a:pt x="4356516" y="2412696"/>
                  <a:pt x="4345402" y="2234057"/>
                </a:cubicBezTo>
                <a:cubicBezTo>
                  <a:pt x="4334288" y="2055418"/>
                  <a:pt x="4323042" y="1740231"/>
                  <a:pt x="4345402" y="1553346"/>
                </a:cubicBezTo>
                <a:cubicBezTo>
                  <a:pt x="4367762" y="1366461"/>
                  <a:pt x="4358054" y="1220888"/>
                  <a:pt x="4345402" y="1018503"/>
                </a:cubicBezTo>
                <a:cubicBezTo>
                  <a:pt x="4332750" y="816118"/>
                  <a:pt x="4326923" y="337911"/>
                  <a:pt x="4345402" y="155459"/>
                </a:cubicBezTo>
                <a:close/>
                <a:moveTo>
                  <a:pt x="155459" y="621835"/>
                </a:moveTo>
                <a:cubicBezTo>
                  <a:pt x="234411" y="625522"/>
                  <a:pt x="316488" y="541910"/>
                  <a:pt x="310918" y="466376"/>
                </a:cubicBezTo>
                <a:cubicBezTo>
                  <a:pt x="318490" y="428127"/>
                  <a:pt x="275017" y="383213"/>
                  <a:pt x="233189" y="388647"/>
                </a:cubicBezTo>
                <a:cubicBezTo>
                  <a:pt x="183478" y="392515"/>
                  <a:pt x="157505" y="426315"/>
                  <a:pt x="155460" y="466376"/>
                </a:cubicBezTo>
                <a:cubicBezTo>
                  <a:pt x="153545" y="519833"/>
                  <a:pt x="151176" y="574169"/>
                  <a:pt x="155459" y="621835"/>
                </a:cubicBezTo>
                <a:close/>
              </a:path>
              <a:path w="4345402" h="4268498" fill="darkenLess" stroke="0" extrusionOk="0">
                <a:moveTo>
                  <a:pt x="155459" y="621835"/>
                </a:moveTo>
                <a:cubicBezTo>
                  <a:pt x="237586" y="639126"/>
                  <a:pt x="297011" y="550184"/>
                  <a:pt x="310918" y="466376"/>
                </a:cubicBezTo>
                <a:cubicBezTo>
                  <a:pt x="308162" y="424062"/>
                  <a:pt x="280959" y="394653"/>
                  <a:pt x="233189" y="388647"/>
                </a:cubicBezTo>
                <a:cubicBezTo>
                  <a:pt x="190281" y="378626"/>
                  <a:pt x="155895" y="426427"/>
                  <a:pt x="155460" y="466376"/>
                </a:cubicBezTo>
                <a:cubicBezTo>
                  <a:pt x="160042" y="522456"/>
                  <a:pt x="151602" y="562780"/>
                  <a:pt x="155459" y="621835"/>
                </a:cubicBezTo>
                <a:close/>
                <a:moveTo>
                  <a:pt x="4189943" y="310917"/>
                </a:moveTo>
                <a:cubicBezTo>
                  <a:pt x="4263238" y="313381"/>
                  <a:pt x="4351290" y="255723"/>
                  <a:pt x="4345402" y="155458"/>
                </a:cubicBezTo>
                <a:cubicBezTo>
                  <a:pt x="4359996" y="63639"/>
                  <a:pt x="4280115" y="-5258"/>
                  <a:pt x="4189943" y="-1"/>
                </a:cubicBezTo>
                <a:cubicBezTo>
                  <a:pt x="4110356" y="-3571"/>
                  <a:pt x="4033985" y="58147"/>
                  <a:pt x="4034484" y="155458"/>
                </a:cubicBezTo>
                <a:cubicBezTo>
                  <a:pt x="4033143" y="197455"/>
                  <a:pt x="4069541" y="228516"/>
                  <a:pt x="4112213" y="233187"/>
                </a:cubicBezTo>
                <a:cubicBezTo>
                  <a:pt x="4154475" y="232197"/>
                  <a:pt x="4195521" y="195068"/>
                  <a:pt x="4189942" y="155458"/>
                </a:cubicBezTo>
                <a:cubicBezTo>
                  <a:pt x="4194523" y="198884"/>
                  <a:pt x="4181904" y="251091"/>
                  <a:pt x="4189943" y="310917"/>
                </a:cubicBezTo>
                <a:close/>
              </a:path>
              <a:path w="4345402" h="4268498" fill="none" extrusionOk="0">
                <a:moveTo>
                  <a:pt x="0" y="466376"/>
                </a:moveTo>
                <a:cubicBezTo>
                  <a:pt x="-2603" y="391180"/>
                  <a:pt x="81425" y="320527"/>
                  <a:pt x="155459" y="310917"/>
                </a:cubicBezTo>
                <a:cubicBezTo>
                  <a:pt x="295558" y="340786"/>
                  <a:pt x="635120" y="304710"/>
                  <a:pt x="801963" y="310917"/>
                </a:cubicBezTo>
                <a:cubicBezTo>
                  <a:pt x="968806" y="317124"/>
                  <a:pt x="1162016" y="298939"/>
                  <a:pt x="1370887" y="310917"/>
                </a:cubicBezTo>
                <a:cubicBezTo>
                  <a:pt x="1579758" y="322895"/>
                  <a:pt x="1836676" y="334551"/>
                  <a:pt x="2056182" y="310917"/>
                </a:cubicBezTo>
                <a:cubicBezTo>
                  <a:pt x="2275688" y="287283"/>
                  <a:pt x="2445472" y="339183"/>
                  <a:pt x="2625106" y="310917"/>
                </a:cubicBezTo>
                <a:cubicBezTo>
                  <a:pt x="2804740" y="282651"/>
                  <a:pt x="2944185" y="340189"/>
                  <a:pt x="3232820" y="310917"/>
                </a:cubicBezTo>
                <a:cubicBezTo>
                  <a:pt x="3521455" y="281645"/>
                  <a:pt x="3690047" y="324560"/>
                  <a:pt x="4034485" y="310917"/>
                </a:cubicBezTo>
                <a:cubicBezTo>
                  <a:pt x="4033811" y="271543"/>
                  <a:pt x="4027896" y="195160"/>
                  <a:pt x="4034485" y="155459"/>
                </a:cubicBezTo>
                <a:cubicBezTo>
                  <a:pt x="4040953" y="89863"/>
                  <a:pt x="4088992" y="14487"/>
                  <a:pt x="4189944" y="0"/>
                </a:cubicBezTo>
                <a:cubicBezTo>
                  <a:pt x="4280206" y="8137"/>
                  <a:pt x="4348895" y="62699"/>
                  <a:pt x="4345403" y="155459"/>
                </a:cubicBezTo>
                <a:cubicBezTo>
                  <a:pt x="4318222" y="1384097"/>
                  <a:pt x="4252524" y="2445489"/>
                  <a:pt x="4345402" y="3802122"/>
                </a:cubicBezTo>
                <a:cubicBezTo>
                  <a:pt x="4345130" y="3896274"/>
                  <a:pt x="4296066" y="3961227"/>
                  <a:pt x="4189943" y="3957581"/>
                </a:cubicBezTo>
                <a:cubicBezTo>
                  <a:pt x="4071446" y="3963999"/>
                  <a:pt x="3821016" y="3952872"/>
                  <a:pt x="3621019" y="3957581"/>
                </a:cubicBezTo>
                <a:cubicBezTo>
                  <a:pt x="3421022" y="3962290"/>
                  <a:pt x="3335165" y="3947442"/>
                  <a:pt x="3052095" y="3957581"/>
                </a:cubicBezTo>
                <a:cubicBezTo>
                  <a:pt x="2769025" y="3967720"/>
                  <a:pt x="2596959" y="3932038"/>
                  <a:pt x="2366801" y="3957581"/>
                </a:cubicBezTo>
                <a:cubicBezTo>
                  <a:pt x="2136643" y="3983124"/>
                  <a:pt x="1945762" y="3945382"/>
                  <a:pt x="1681506" y="3957581"/>
                </a:cubicBezTo>
                <a:cubicBezTo>
                  <a:pt x="1417251" y="3969780"/>
                  <a:pt x="1307839" y="3977884"/>
                  <a:pt x="1073792" y="3957581"/>
                </a:cubicBezTo>
                <a:cubicBezTo>
                  <a:pt x="839745" y="3937278"/>
                  <a:pt x="560827" y="3980078"/>
                  <a:pt x="310917" y="3957581"/>
                </a:cubicBezTo>
                <a:cubicBezTo>
                  <a:pt x="312999" y="4024216"/>
                  <a:pt x="312664" y="4049444"/>
                  <a:pt x="310917" y="4113039"/>
                </a:cubicBezTo>
                <a:cubicBezTo>
                  <a:pt x="319974" y="4213283"/>
                  <a:pt x="258696" y="4267398"/>
                  <a:pt x="155458" y="4268498"/>
                </a:cubicBezTo>
                <a:cubicBezTo>
                  <a:pt x="79508" y="4270066"/>
                  <a:pt x="-8431" y="4201601"/>
                  <a:pt x="-1" y="4113039"/>
                </a:cubicBezTo>
                <a:cubicBezTo>
                  <a:pt x="-207899" y="2901033"/>
                  <a:pt x="154926" y="1691142"/>
                  <a:pt x="0" y="466376"/>
                </a:cubicBezTo>
                <a:close/>
                <a:moveTo>
                  <a:pt x="4034485" y="310917"/>
                </a:moveTo>
                <a:cubicBezTo>
                  <a:pt x="4079201" y="313132"/>
                  <a:pt x="4148088" y="308703"/>
                  <a:pt x="4189943" y="310917"/>
                </a:cubicBezTo>
                <a:cubicBezTo>
                  <a:pt x="4274424" y="315088"/>
                  <a:pt x="4344542" y="224054"/>
                  <a:pt x="4345402" y="155458"/>
                </a:cubicBezTo>
                <a:moveTo>
                  <a:pt x="4189943" y="310917"/>
                </a:moveTo>
                <a:cubicBezTo>
                  <a:pt x="4184932" y="271336"/>
                  <a:pt x="4185506" y="224866"/>
                  <a:pt x="4189943" y="155459"/>
                </a:cubicBezTo>
                <a:cubicBezTo>
                  <a:pt x="4189100" y="197755"/>
                  <a:pt x="4155763" y="223891"/>
                  <a:pt x="4112214" y="233188"/>
                </a:cubicBezTo>
                <a:cubicBezTo>
                  <a:pt x="4073172" y="240907"/>
                  <a:pt x="4034140" y="199739"/>
                  <a:pt x="4034485" y="155459"/>
                </a:cubicBezTo>
                <a:moveTo>
                  <a:pt x="155459" y="621835"/>
                </a:moveTo>
                <a:cubicBezTo>
                  <a:pt x="148527" y="575133"/>
                  <a:pt x="158288" y="540270"/>
                  <a:pt x="155459" y="466376"/>
                </a:cubicBezTo>
                <a:cubicBezTo>
                  <a:pt x="154005" y="421518"/>
                  <a:pt x="187385" y="391458"/>
                  <a:pt x="233188" y="388647"/>
                </a:cubicBezTo>
                <a:cubicBezTo>
                  <a:pt x="272559" y="387627"/>
                  <a:pt x="314867" y="427148"/>
                  <a:pt x="310917" y="466376"/>
                </a:cubicBezTo>
                <a:cubicBezTo>
                  <a:pt x="332251" y="551277"/>
                  <a:pt x="245189" y="622904"/>
                  <a:pt x="155458" y="621835"/>
                </a:cubicBezTo>
                <a:cubicBezTo>
                  <a:pt x="89162" y="619955"/>
                  <a:pt x="-1178" y="534765"/>
                  <a:pt x="-1" y="466376"/>
                </a:cubicBezTo>
                <a:moveTo>
                  <a:pt x="310917" y="466376"/>
                </a:moveTo>
                <a:cubicBezTo>
                  <a:pt x="331032" y="730952"/>
                  <a:pt x="311209" y="1004677"/>
                  <a:pt x="310917" y="1164617"/>
                </a:cubicBezTo>
                <a:cubicBezTo>
                  <a:pt x="310625" y="1324557"/>
                  <a:pt x="280877" y="1495770"/>
                  <a:pt x="310917" y="1793034"/>
                </a:cubicBezTo>
                <a:cubicBezTo>
                  <a:pt x="340957" y="2090298"/>
                  <a:pt x="339023" y="2285225"/>
                  <a:pt x="310917" y="2491275"/>
                </a:cubicBezTo>
                <a:cubicBezTo>
                  <a:pt x="282811" y="2697325"/>
                  <a:pt x="331200" y="2970573"/>
                  <a:pt x="310917" y="3224428"/>
                </a:cubicBezTo>
                <a:cubicBezTo>
                  <a:pt x="290634" y="3478283"/>
                  <a:pt x="344319" y="3774977"/>
                  <a:pt x="310917" y="3957581"/>
                </a:cubicBezTo>
              </a:path>
              <a:path w="4345402" h="4268498" fill="none" stroke="0" extrusionOk="0">
                <a:moveTo>
                  <a:pt x="0" y="466376"/>
                </a:moveTo>
                <a:cubicBezTo>
                  <a:pt x="-916" y="376302"/>
                  <a:pt x="85105" y="314681"/>
                  <a:pt x="155459" y="310917"/>
                </a:cubicBezTo>
                <a:cubicBezTo>
                  <a:pt x="361878" y="278250"/>
                  <a:pt x="522945" y="320890"/>
                  <a:pt x="840754" y="310917"/>
                </a:cubicBezTo>
                <a:cubicBezTo>
                  <a:pt x="1158564" y="300944"/>
                  <a:pt x="1409724" y="296311"/>
                  <a:pt x="1564838" y="310917"/>
                </a:cubicBezTo>
                <a:cubicBezTo>
                  <a:pt x="1719952" y="325523"/>
                  <a:pt x="1966387" y="335755"/>
                  <a:pt x="2211343" y="310917"/>
                </a:cubicBezTo>
                <a:cubicBezTo>
                  <a:pt x="2456299" y="286079"/>
                  <a:pt x="2490637" y="289026"/>
                  <a:pt x="2741476" y="310917"/>
                </a:cubicBezTo>
                <a:cubicBezTo>
                  <a:pt x="2992315" y="332808"/>
                  <a:pt x="3160985" y="332002"/>
                  <a:pt x="3310400" y="310917"/>
                </a:cubicBezTo>
                <a:cubicBezTo>
                  <a:pt x="3459815" y="289832"/>
                  <a:pt x="3710742" y="285730"/>
                  <a:pt x="4034485" y="310917"/>
                </a:cubicBezTo>
                <a:cubicBezTo>
                  <a:pt x="4039736" y="254542"/>
                  <a:pt x="4029818" y="228372"/>
                  <a:pt x="4034485" y="155459"/>
                </a:cubicBezTo>
                <a:cubicBezTo>
                  <a:pt x="4021412" y="66977"/>
                  <a:pt x="4107285" y="-5597"/>
                  <a:pt x="4189944" y="0"/>
                </a:cubicBezTo>
                <a:cubicBezTo>
                  <a:pt x="4273648" y="-11104"/>
                  <a:pt x="4344583" y="67457"/>
                  <a:pt x="4345403" y="155459"/>
                </a:cubicBezTo>
                <a:cubicBezTo>
                  <a:pt x="4370821" y="1382022"/>
                  <a:pt x="4208357" y="2609297"/>
                  <a:pt x="4345402" y="3802122"/>
                </a:cubicBezTo>
                <a:cubicBezTo>
                  <a:pt x="4364203" y="3892334"/>
                  <a:pt x="4277314" y="3966925"/>
                  <a:pt x="4189943" y="3957581"/>
                </a:cubicBezTo>
                <a:cubicBezTo>
                  <a:pt x="4083000" y="3933002"/>
                  <a:pt x="3809339" y="3949269"/>
                  <a:pt x="3659809" y="3957581"/>
                </a:cubicBezTo>
                <a:cubicBezTo>
                  <a:pt x="3510279" y="3965893"/>
                  <a:pt x="3365274" y="3978333"/>
                  <a:pt x="3129676" y="3957581"/>
                </a:cubicBezTo>
                <a:cubicBezTo>
                  <a:pt x="2894078" y="3936829"/>
                  <a:pt x="2694818" y="3970140"/>
                  <a:pt x="2560752" y="3957581"/>
                </a:cubicBezTo>
                <a:cubicBezTo>
                  <a:pt x="2426686" y="3945022"/>
                  <a:pt x="2158877" y="3929197"/>
                  <a:pt x="1836667" y="3957581"/>
                </a:cubicBezTo>
                <a:cubicBezTo>
                  <a:pt x="1514458" y="3985965"/>
                  <a:pt x="1475265" y="3933307"/>
                  <a:pt x="1190163" y="3957581"/>
                </a:cubicBezTo>
                <a:cubicBezTo>
                  <a:pt x="905061" y="3981855"/>
                  <a:pt x="701490" y="3924739"/>
                  <a:pt x="310917" y="3957581"/>
                </a:cubicBezTo>
                <a:cubicBezTo>
                  <a:pt x="318405" y="4002521"/>
                  <a:pt x="308742" y="4075682"/>
                  <a:pt x="310917" y="4113039"/>
                </a:cubicBezTo>
                <a:cubicBezTo>
                  <a:pt x="305362" y="4195243"/>
                  <a:pt x="222392" y="4258896"/>
                  <a:pt x="155458" y="4268498"/>
                </a:cubicBezTo>
                <a:cubicBezTo>
                  <a:pt x="70466" y="4271536"/>
                  <a:pt x="18992" y="4196488"/>
                  <a:pt x="-1" y="4113039"/>
                </a:cubicBezTo>
                <a:cubicBezTo>
                  <a:pt x="130082" y="3125536"/>
                  <a:pt x="4268" y="1735658"/>
                  <a:pt x="0" y="466376"/>
                </a:cubicBezTo>
                <a:close/>
                <a:moveTo>
                  <a:pt x="4034485" y="310917"/>
                </a:moveTo>
                <a:cubicBezTo>
                  <a:pt x="4072339" y="314869"/>
                  <a:pt x="4150200" y="318316"/>
                  <a:pt x="4189943" y="310917"/>
                </a:cubicBezTo>
                <a:cubicBezTo>
                  <a:pt x="4256549" y="314254"/>
                  <a:pt x="4351371" y="237552"/>
                  <a:pt x="4345402" y="155458"/>
                </a:cubicBezTo>
                <a:moveTo>
                  <a:pt x="4189943" y="310917"/>
                </a:moveTo>
                <a:cubicBezTo>
                  <a:pt x="4184398" y="268565"/>
                  <a:pt x="4185302" y="218055"/>
                  <a:pt x="4189943" y="155459"/>
                </a:cubicBezTo>
                <a:cubicBezTo>
                  <a:pt x="4192744" y="190547"/>
                  <a:pt x="4159149" y="240118"/>
                  <a:pt x="4112214" y="233188"/>
                </a:cubicBezTo>
                <a:cubicBezTo>
                  <a:pt x="4074233" y="223959"/>
                  <a:pt x="4036595" y="191918"/>
                  <a:pt x="4034485" y="155459"/>
                </a:cubicBezTo>
                <a:moveTo>
                  <a:pt x="155459" y="621835"/>
                </a:moveTo>
                <a:cubicBezTo>
                  <a:pt x="150777" y="557214"/>
                  <a:pt x="158304" y="502758"/>
                  <a:pt x="155459" y="466376"/>
                </a:cubicBezTo>
                <a:cubicBezTo>
                  <a:pt x="152012" y="420770"/>
                  <a:pt x="186121" y="380724"/>
                  <a:pt x="233188" y="388647"/>
                </a:cubicBezTo>
                <a:cubicBezTo>
                  <a:pt x="285920" y="390055"/>
                  <a:pt x="311504" y="426159"/>
                  <a:pt x="310917" y="466376"/>
                </a:cubicBezTo>
                <a:cubicBezTo>
                  <a:pt x="299330" y="562506"/>
                  <a:pt x="240186" y="614012"/>
                  <a:pt x="155458" y="621835"/>
                </a:cubicBezTo>
                <a:cubicBezTo>
                  <a:pt x="71217" y="615192"/>
                  <a:pt x="12959" y="561454"/>
                  <a:pt x="-1" y="466376"/>
                </a:cubicBezTo>
                <a:moveTo>
                  <a:pt x="310917" y="466376"/>
                </a:moveTo>
                <a:cubicBezTo>
                  <a:pt x="295015" y="692521"/>
                  <a:pt x="286326" y="881022"/>
                  <a:pt x="310917" y="1059881"/>
                </a:cubicBezTo>
                <a:cubicBezTo>
                  <a:pt x="335508" y="1238740"/>
                  <a:pt x="310099" y="1431598"/>
                  <a:pt x="310917" y="1688298"/>
                </a:cubicBezTo>
                <a:cubicBezTo>
                  <a:pt x="311735" y="1944998"/>
                  <a:pt x="337201" y="2125969"/>
                  <a:pt x="310917" y="2281803"/>
                </a:cubicBezTo>
                <a:cubicBezTo>
                  <a:pt x="284633" y="2437637"/>
                  <a:pt x="323659" y="2821219"/>
                  <a:pt x="310917" y="2980044"/>
                </a:cubicBezTo>
                <a:cubicBezTo>
                  <a:pt x="298175" y="3138869"/>
                  <a:pt x="294791" y="3612327"/>
                  <a:pt x="310917" y="395758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72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​​​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Pobunjenici koji nisu priznavali hrvatsku vlast postavljali su 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barikade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od balvana i stijena na hrvatske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ceste </a:t>
            </a: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A2218CA-3128-48B7-A28F-23D2B6E1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034" y="1271167"/>
            <a:ext cx="6829081" cy="544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692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73719774"/>
              </p:ext>
            </p:extLst>
          </p:nvPr>
        </p:nvGraphicFramePr>
        <p:xfrm>
          <a:off x="147686" y="1442301"/>
          <a:ext cx="11805502" cy="510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55359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1">
            <a:extLst>
              <a:ext uri="{FF2B5EF4-FFF2-40B4-BE49-F238E27FC236}">
                <a16:creationId xmlns:a16="http://schemas.microsoft.com/office/drawing/2014/main" xmlns="" id="{94B31F34-4B52-4C24-8903-8D8A47F7CD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72908212"/>
              </p:ext>
            </p:extLst>
          </p:nvPr>
        </p:nvGraphicFramePr>
        <p:xfrm>
          <a:off x="147686" y="1442301"/>
          <a:ext cx="11805502" cy="510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3045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Prvi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sukobi. Rat u Sloveniji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ožujak 1991. – prvi sukobi s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odmetnutim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__________ __________nacionalnosti u _________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'Krvavi Uskrs' 1991. – na području Nacionalnog parka _____________ ___________ poginuo hrvatski policajac ____________ __________ 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5. 1991. – tragedija u ___________ selu – srpski pobunjenici ubili ____ hrvatskih policajaca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svibanj 1991. – osnovan ZNG → ___________ _____________ ___________ , začetak hrvatske vojske 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ljeto 1991. – rat u Sloveniji vodio se _____________dana i poginulo je ________ ljudi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Hrvatska i Slovenija morale su odgoditi odluke o osamostaljenju na _____ mjeseca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F566F1F-9C45-4715-8DAA-BD65196A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4610"/>
            <a:ext cx="1762515" cy="2493390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036F961B-BC4A-4B9A-BA7F-CB5E73022F5A}"/>
              </a:ext>
            </a:extLst>
          </p:cNvPr>
          <p:cNvSpPr/>
          <p:nvPr/>
        </p:nvSpPr>
        <p:spPr>
          <a:xfrm>
            <a:off x="193040" y="1272619"/>
            <a:ext cx="4394673" cy="3289825"/>
          </a:xfrm>
          <a:custGeom>
            <a:avLst/>
            <a:gdLst>
              <a:gd name="connsiteX0" fmla="*/ 1001194 w 4394673"/>
              <a:gd name="connsiteY0" fmla="*/ 3465765 h 3289825"/>
              <a:gd name="connsiteX1" fmla="*/ 869251 w 4394673"/>
              <a:gd name="connsiteY1" fmla="*/ 2955375 h 3289825"/>
              <a:gd name="connsiteX2" fmla="*/ 706305 w 4394673"/>
              <a:gd name="connsiteY2" fmla="*/ 436655 h 3289825"/>
              <a:gd name="connsiteX3" fmla="*/ 3147849 w 4394673"/>
              <a:gd name="connsiteY3" fmla="*/ 161862 h 3289825"/>
              <a:gd name="connsiteX4" fmla="*/ 4031238 w 4394673"/>
              <a:gd name="connsiteY4" fmla="*/ 2551020 h 3289825"/>
              <a:gd name="connsiteX5" fmla="*/ 1621731 w 4394673"/>
              <a:gd name="connsiteY5" fmla="*/ 3232385 h 3289825"/>
              <a:gd name="connsiteX6" fmla="*/ 1001194 w 4394673"/>
              <a:gd name="connsiteY6" fmla="*/ 3465765 h 328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4673" h="3289825" fill="none" extrusionOk="0">
                <a:moveTo>
                  <a:pt x="1001194" y="3465765"/>
                </a:moveTo>
                <a:cubicBezTo>
                  <a:pt x="945948" y="3312511"/>
                  <a:pt x="942216" y="3197001"/>
                  <a:pt x="869251" y="2955375"/>
                </a:cubicBezTo>
                <a:cubicBezTo>
                  <a:pt x="-188784" y="2376105"/>
                  <a:pt x="-299270" y="1047051"/>
                  <a:pt x="706305" y="436655"/>
                </a:cubicBezTo>
                <a:cubicBezTo>
                  <a:pt x="1325848" y="-78433"/>
                  <a:pt x="2468084" y="-149580"/>
                  <a:pt x="3147849" y="161862"/>
                </a:cubicBezTo>
                <a:cubicBezTo>
                  <a:pt x="4316144" y="565074"/>
                  <a:pt x="4724251" y="1989095"/>
                  <a:pt x="4031238" y="2551020"/>
                </a:cubicBezTo>
                <a:cubicBezTo>
                  <a:pt x="3323115" y="3154746"/>
                  <a:pt x="2586984" y="3328481"/>
                  <a:pt x="1621731" y="3232385"/>
                </a:cubicBezTo>
                <a:cubicBezTo>
                  <a:pt x="1305111" y="3319389"/>
                  <a:pt x="1177030" y="3410890"/>
                  <a:pt x="1001194" y="3465765"/>
                </a:cubicBezTo>
                <a:close/>
              </a:path>
              <a:path w="4394673" h="3289825" stroke="0" extrusionOk="0">
                <a:moveTo>
                  <a:pt x="1001194" y="3465765"/>
                </a:moveTo>
                <a:cubicBezTo>
                  <a:pt x="979939" y="3360736"/>
                  <a:pt x="937767" y="3163875"/>
                  <a:pt x="869251" y="2955375"/>
                </a:cubicBezTo>
                <a:cubicBezTo>
                  <a:pt x="-257863" y="2293544"/>
                  <a:pt x="-381956" y="1050518"/>
                  <a:pt x="706305" y="436655"/>
                </a:cubicBezTo>
                <a:cubicBezTo>
                  <a:pt x="1415150" y="185758"/>
                  <a:pt x="2315776" y="-311470"/>
                  <a:pt x="3147849" y="161862"/>
                </a:cubicBezTo>
                <a:cubicBezTo>
                  <a:pt x="4201020" y="594037"/>
                  <a:pt x="4797501" y="1888278"/>
                  <a:pt x="4031238" y="2551020"/>
                </a:cubicBezTo>
                <a:cubicBezTo>
                  <a:pt x="3502402" y="3257584"/>
                  <a:pt x="2334706" y="3493646"/>
                  <a:pt x="1621731" y="3232385"/>
                </a:cubicBezTo>
                <a:cubicBezTo>
                  <a:pt x="1427539" y="3315320"/>
                  <a:pt x="1222001" y="3387928"/>
                  <a:pt x="1001194" y="3465765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27218"/>
                      <a:gd name="adj2" fmla="val 553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Prvi sukobi, rat u Sloveniji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175 – 176), a zatim riješi zadatak za ispunjavanje.</a:t>
            </a:r>
          </a:p>
        </p:txBody>
      </p:sp>
    </p:spTree>
    <p:extLst>
      <p:ext uri="{BB962C8B-B14F-4D97-AF65-F5344CB8AC3E}">
        <p14:creationId xmlns:p14="http://schemas.microsoft.com/office/powerpoint/2010/main" xmlns="" val="198875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Hrvatskoj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srpske pobune i sukobi bili su sve češći na području Hrvatske </a:t>
            </a: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 je otvoreno stala na stranu agresora, a u Hrvatsku su stizale brojne ___________ postrojbe sa četničkim simbolima</a:t>
            </a:r>
          </a:p>
          <a:p>
            <a:pPr marL="457200" lvl="0" indent="-4572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 je proglasio _______________ na uvoz oružja u Hrvatsku što je znatno pogodilo hrvatsku stranu</a:t>
            </a:r>
          </a:p>
          <a:p>
            <a:pPr marL="457200" lvl="0" indent="-4572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hrvatske snage ujesen 1991. osvojile su mnoge ______________ ______čime je zarobljena velika količina ________________ i ____________ ________</a:t>
            </a:r>
          </a:p>
          <a:p>
            <a:pPr marL="457200" lvl="0" indent="-4572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srpske snage okupirale su teritorije : _____________________________________________</a:t>
            </a:r>
          </a:p>
          <a:p>
            <a:pPr marL="457200" lvl="0" indent="-4572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mnoga sela i gradovi su uništeni, a nesrpsko stanovništvo _____________ ili _____________</a:t>
            </a:r>
          </a:p>
          <a:p>
            <a:pPr marL="457200" lvl="0" indent="-4572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gradovi koji najviše stradali u ratu: _______________________________________________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F566F1F-9C45-4715-8DAA-BD65196A9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4610"/>
            <a:ext cx="1762515" cy="2493390"/>
          </a:xfrm>
          <a:prstGeom prst="rect">
            <a:avLst/>
          </a:prstGeom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036F961B-BC4A-4B9A-BA7F-CB5E73022F5A}"/>
              </a:ext>
            </a:extLst>
          </p:cNvPr>
          <p:cNvSpPr/>
          <p:nvPr/>
        </p:nvSpPr>
        <p:spPr>
          <a:xfrm>
            <a:off x="193040" y="1272619"/>
            <a:ext cx="4394673" cy="3289825"/>
          </a:xfrm>
          <a:custGeom>
            <a:avLst/>
            <a:gdLst>
              <a:gd name="connsiteX0" fmla="*/ 1001194 w 4394673"/>
              <a:gd name="connsiteY0" fmla="*/ 3465765 h 3289825"/>
              <a:gd name="connsiteX1" fmla="*/ 869251 w 4394673"/>
              <a:gd name="connsiteY1" fmla="*/ 2955375 h 3289825"/>
              <a:gd name="connsiteX2" fmla="*/ 706305 w 4394673"/>
              <a:gd name="connsiteY2" fmla="*/ 436655 h 3289825"/>
              <a:gd name="connsiteX3" fmla="*/ 3147849 w 4394673"/>
              <a:gd name="connsiteY3" fmla="*/ 161862 h 3289825"/>
              <a:gd name="connsiteX4" fmla="*/ 4031238 w 4394673"/>
              <a:gd name="connsiteY4" fmla="*/ 2551020 h 3289825"/>
              <a:gd name="connsiteX5" fmla="*/ 1621731 w 4394673"/>
              <a:gd name="connsiteY5" fmla="*/ 3232385 h 3289825"/>
              <a:gd name="connsiteX6" fmla="*/ 1001194 w 4394673"/>
              <a:gd name="connsiteY6" fmla="*/ 3465765 h 328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4673" h="3289825" fill="none" extrusionOk="0">
                <a:moveTo>
                  <a:pt x="1001194" y="3465765"/>
                </a:moveTo>
                <a:cubicBezTo>
                  <a:pt x="945948" y="3312511"/>
                  <a:pt x="942216" y="3197001"/>
                  <a:pt x="869251" y="2955375"/>
                </a:cubicBezTo>
                <a:cubicBezTo>
                  <a:pt x="-188784" y="2376105"/>
                  <a:pt x="-299270" y="1047051"/>
                  <a:pt x="706305" y="436655"/>
                </a:cubicBezTo>
                <a:cubicBezTo>
                  <a:pt x="1325848" y="-78433"/>
                  <a:pt x="2468084" y="-149580"/>
                  <a:pt x="3147849" y="161862"/>
                </a:cubicBezTo>
                <a:cubicBezTo>
                  <a:pt x="4316144" y="565074"/>
                  <a:pt x="4724251" y="1989095"/>
                  <a:pt x="4031238" y="2551020"/>
                </a:cubicBezTo>
                <a:cubicBezTo>
                  <a:pt x="3323115" y="3154746"/>
                  <a:pt x="2586984" y="3328481"/>
                  <a:pt x="1621731" y="3232385"/>
                </a:cubicBezTo>
                <a:cubicBezTo>
                  <a:pt x="1305111" y="3319389"/>
                  <a:pt x="1177030" y="3410890"/>
                  <a:pt x="1001194" y="3465765"/>
                </a:cubicBezTo>
                <a:close/>
              </a:path>
              <a:path w="4394673" h="3289825" stroke="0" extrusionOk="0">
                <a:moveTo>
                  <a:pt x="1001194" y="3465765"/>
                </a:moveTo>
                <a:cubicBezTo>
                  <a:pt x="979939" y="3360736"/>
                  <a:pt x="937767" y="3163875"/>
                  <a:pt x="869251" y="2955375"/>
                </a:cubicBezTo>
                <a:cubicBezTo>
                  <a:pt x="-257863" y="2293544"/>
                  <a:pt x="-381956" y="1050518"/>
                  <a:pt x="706305" y="436655"/>
                </a:cubicBezTo>
                <a:cubicBezTo>
                  <a:pt x="1415150" y="185758"/>
                  <a:pt x="2315776" y="-311470"/>
                  <a:pt x="3147849" y="161862"/>
                </a:cubicBezTo>
                <a:cubicBezTo>
                  <a:pt x="4201020" y="594037"/>
                  <a:pt x="4797501" y="1888278"/>
                  <a:pt x="4031238" y="2551020"/>
                </a:cubicBezTo>
                <a:cubicBezTo>
                  <a:pt x="3502402" y="3257584"/>
                  <a:pt x="2334706" y="3493646"/>
                  <a:pt x="1621731" y="3232385"/>
                </a:cubicBezTo>
                <a:cubicBezTo>
                  <a:pt x="1427539" y="3315320"/>
                  <a:pt x="1222001" y="3387928"/>
                  <a:pt x="1001194" y="3465765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27218"/>
                      <a:gd name="adj2" fmla="val 5534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 u Hrvatskoj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176 – 178), a zatim riješi zadatak za ispunjavanje.</a:t>
            </a:r>
          </a:p>
        </p:txBody>
      </p:sp>
    </p:spTree>
    <p:extLst>
      <p:ext uri="{BB962C8B-B14F-4D97-AF65-F5344CB8AC3E}">
        <p14:creationId xmlns:p14="http://schemas.microsoft.com/office/powerpoint/2010/main" xmlns="" val="337163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58147828"/>
              </p:ext>
            </p:extLst>
          </p:nvPr>
        </p:nvGraphicFramePr>
        <p:xfrm>
          <a:off x="518473" y="2194137"/>
          <a:ext cx="1076541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Prvi sukobi. Rat u Sloveniji</a:t>
            </a:r>
          </a:p>
        </p:txBody>
      </p:sp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1555</Words>
  <Application>Microsoft Office PowerPoint</Application>
  <PresentationFormat>Custom</PresentationFormat>
  <Paragraphs>364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Elephant</vt:lpstr>
      <vt:lpstr>Calibri</vt:lpstr>
      <vt:lpstr>Times New Roman</vt:lpstr>
      <vt:lpstr>Calibri Light</vt:lpstr>
      <vt:lpstr>Office Theme</vt:lpstr>
      <vt:lpstr>Prvi sukobi. Domovinski rat 1991. godine</vt:lpstr>
      <vt:lpstr>Slide 2</vt:lpstr>
      <vt:lpstr>Slide 3</vt:lpstr>
      <vt:lpstr>Slide 4</vt:lpstr>
      <vt:lpstr>Slide 5</vt:lpstr>
      <vt:lpstr>Slide 6</vt:lpstr>
      <vt:lpstr>Slide 7</vt:lpstr>
      <vt:lpstr>Slide 8</vt:lpstr>
      <vt:lpstr>Prvi sukobi. Rat u Sloveniji</vt:lpstr>
      <vt:lpstr>Slide 10</vt:lpstr>
      <vt:lpstr>Slide 11</vt:lpstr>
      <vt:lpstr>Slide 12</vt:lpstr>
      <vt:lpstr>Rat u Hrvatskoj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65</cp:revision>
  <dcterms:created xsi:type="dcterms:W3CDTF">2021-01-04T08:54:24Z</dcterms:created>
  <dcterms:modified xsi:type="dcterms:W3CDTF">2021-07-05T10:23:52Z</dcterms:modified>
</cp:coreProperties>
</file>